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2"/>
  </p:notesMasterIdLst>
  <p:sldIdLst>
    <p:sldId id="454" r:id="rId2"/>
    <p:sldId id="496" r:id="rId3"/>
    <p:sldId id="675" r:id="rId4"/>
    <p:sldId id="676" r:id="rId5"/>
    <p:sldId id="677" r:id="rId6"/>
    <p:sldId id="505" r:id="rId7"/>
    <p:sldId id="551" r:id="rId8"/>
    <p:sldId id="667" r:id="rId9"/>
    <p:sldId id="552" r:id="rId10"/>
    <p:sldId id="553" r:id="rId11"/>
    <p:sldId id="646" r:id="rId12"/>
    <p:sldId id="305" r:id="rId13"/>
    <p:sldId id="306" r:id="rId14"/>
    <p:sldId id="649" r:id="rId15"/>
    <p:sldId id="307" r:id="rId16"/>
    <p:sldId id="322" r:id="rId17"/>
    <p:sldId id="323" r:id="rId18"/>
    <p:sldId id="324" r:id="rId19"/>
    <p:sldId id="650" r:id="rId20"/>
    <p:sldId id="651" r:id="rId21"/>
    <p:sldId id="652" r:id="rId22"/>
    <p:sldId id="653" r:id="rId23"/>
    <p:sldId id="654" r:id="rId24"/>
    <p:sldId id="656" r:id="rId25"/>
    <p:sldId id="657" r:id="rId26"/>
    <p:sldId id="325" r:id="rId27"/>
    <p:sldId id="326" r:id="rId28"/>
    <p:sldId id="327" r:id="rId29"/>
    <p:sldId id="328" r:id="rId30"/>
    <p:sldId id="329" r:id="rId31"/>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7B6221-5BAF-446D-8CD2-6CFB35AF95FE}" v="35" dt="2021-11-09T17:27:36.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77" d="100"/>
          <a:sy n="77" d="100"/>
        </p:scale>
        <p:origin x="909" y="63"/>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B47B6221-5BAF-446D-8CD2-6CFB35AF95FE}"/>
    <pc:docChg chg="undo custSel addSld delSld modSld sldOrd delMainMaster">
      <pc:chgData name="Khattab, Sherif" userId="c83b1e15-36f3-4f46-aceb-05aac24c545e" providerId="ADAL" clId="{B47B6221-5BAF-446D-8CD2-6CFB35AF95FE}" dt="2021-11-10T15:38:16.641" v="375" actId="2696"/>
      <pc:docMkLst>
        <pc:docMk/>
      </pc:docMkLst>
      <pc:sldChg chg="modSp add del">
        <pc:chgData name="Khattab, Sherif" userId="c83b1e15-36f3-4f46-aceb-05aac24c545e" providerId="ADAL" clId="{B47B6221-5BAF-446D-8CD2-6CFB35AF95FE}" dt="2021-11-09T17:28:15.475" v="374" actId="2696"/>
        <pc:sldMkLst>
          <pc:docMk/>
          <pc:sldMk cId="4217920703" sldId="280"/>
        </pc:sldMkLst>
        <pc:spChg chg="mod">
          <ac:chgData name="Khattab, Sherif" userId="c83b1e15-36f3-4f46-aceb-05aac24c545e" providerId="ADAL" clId="{B47B6221-5BAF-446D-8CD2-6CFB35AF95FE}" dt="2021-11-08T17:43:11.112" v="33"/>
          <ac:spMkLst>
            <pc:docMk/>
            <pc:sldMk cId="4217920703" sldId="280"/>
            <ac:spMk id="17" creationId="{11CC8A1E-BC7F-4647-A05F-50E57F2A7C63}"/>
          </ac:spMkLst>
        </pc:spChg>
      </pc:sldChg>
      <pc:sldChg chg="modSp add del">
        <pc:chgData name="Khattab, Sherif" userId="c83b1e15-36f3-4f46-aceb-05aac24c545e" providerId="ADAL" clId="{B47B6221-5BAF-446D-8CD2-6CFB35AF95FE}" dt="2021-11-09T17:28:15.475" v="374" actId="2696"/>
        <pc:sldMkLst>
          <pc:docMk/>
          <pc:sldMk cId="3458028039" sldId="281"/>
        </pc:sldMkLst>
        <pc:spChg chg="mod">
          <ac:chgData name="Khattab, Sherif" userId="c83b1e15-36f3-4f46-aceb-05aac24c545e" providerId="ADAL" clId="{B47B6221-5BAF-446D-8CD2-6CFB35AF95FE}" dt="2021-11-08T17:43:11.112" v="33"/>
          <ac:spMkLst>
            <pc:docMk/>
            <pc:sldMk cId="3458028039" sldId="281"/>
            <ac:spMk id="55" creationId="{3070EB66-7C1D-554F-B4F8-460F106EB491}"/>
          </ac:spMkLst>
        </pc:spChg>
      </pc:sldChg>
      <pc:sldChg chg="modSp add del">
        <pc:chgData name="Khattab, Sherif" userId="c83b1e15-36f3-4f46-aceb-05aac24c545e" providerId="ADAL" clId="{B47B6221-5BAF-446D-8CD2-6CFB35AF95FE}" dt="2021-11-09T17:28:15.475" v="374" actId="2696"/>
        <pc:sldMkLst>
          <pc:docMk/>
          <pc:sldMk cId="3665817636" sldId="282"/>
        </pc:sldMkLst>
        <pc:spChg chg="mod">
          <ac:chgData name="Khattab, Sherif" userId="c83b1e15-36f3-4f46-aceb-05aac24c545e" providerId="ADAL" clId="{B47B6221-5BAF-446D-8CD2-6CFB35AF95FE}" dt="2021-11-08T17:43:11.112" v="33"/>
          <ac:spMkLst>
            <pc:docMk/>
            <pc:sldMk cId="3665817636" sldId="282"/>
            <ac:spMk id="48" creationId="{5CA8A13A-76FE-204A-8E84-35B422BD37D2}"/>
          </ac:spMkLst>
        </pc:spChg>
      </pc:sldChg>
      <pc:sldChg chg="modSp add del">
        <pc:chgData name="Khattab, Sherif" userId="c83b1e15-36f3-4f46-aceb-05aac24c545e" providerId="ADAL" clId="{B47B6221-5BAF-446D-8CD2-6CFB35AF95FE}" dt="2021-11-09T17:28:15.475" v="374" actId="2696"/>
        <pc:sldMkLst>
          <pc:docMk/>
          <pc:sldMk cId="1395211604" sldId="284"/>
        </pc:sldMkLst>
        <pc:spChg chg="mod">
          <ac:chgData name="Khattab, Sherif" userId="c83b1e15-36f3-4f46-aceb-05aac24c545e" providerId="ADAL" clId="{B47B6221-5BAF-446D-8CD2-6CFB35AF95FE}" dt="2021-11-08T17:43:11.112" v="33"/>
          <ac:spMkLst>
            <pc:docMk/>
            <pc:sldMk cId="1395211604" sldId="284"/>
            <ac:spMk id="23" creationId="{040A2820-3F5C-914B-9CD3-0E2B7ED4C7BF}"/>
          </ac:spMkLst>
        </pc:spChg>
      </pc:sldChg>
      <pc:sldChg chg="modSp add del">
        <pc:chgData name="Khattab, Sherif" userId="c83b1e15-36f3-4f46-aceb-05aac24c545e" providerId="ADAL" clId="{B47B6221-5BAF-446D-8CD2-6CFB35AF95FE}" dt="2021-11-09T17:28:15.475" v="374" actId="2696"/>
        <pc:sldMkLst>
          <pc:docMk/>
          <pc:sldMk cId="1124028409" sldId="285"/>
        </pc:sldMkLst>
        <pc:spChg chg="mod">
          <ac:chgData name="Khattab, Sherif" userId="c83b1e15-36f3-4f46-aceb-05aac24c545e" providerId="ADAL" clId="{B47B6221-5BAF-446D-8CD2-6CFB35AF95FE}" dt="2021-11-08T17:43:11.112" v="33"/>
          <ac:spMkLst>
            <pc:docMk/>
            <pc:sldMk cId="1124028409" sldId="285"/>
            <ac:spMk id="4" creationId="{148EDC61-FA6C-D54F-8609-BEF99361E629}"/>
          </ac:spMkLst>
        </pc:spChg>
      </pc:sldChg>
      <pc:sldChg chg="modSp add del">
        <pc:chgData name="Khattab, Sherif" userId="c83b1e15-36f3-4f46-aceb-05aac24c545e" providerId="ADAL" clId="{B47B6221-5BAF-446D-8CD2-6CFB35AF95FE}" dt="2021-11-08T17:46:50.758" v="151" actId="2696"/>
        <pc:sldMkLst>
          <pc:docMk/>
          <pc:sldMk cId="2045172050" sldId="286"/>
        </pc:sldMkLst>
        <pc:spChg chg="mod">
          <ac:chgData name="Khattab, Sherif" userId="c83b1e15-36f3-4f46-aceb-05aac24c545e" providerId="ADAL" clId="{B47B6221-5BAF-446D-8CD2-6CFB35AF95FE}" dt="2021-11-08T17:43:11.112" v="33"/>
          <ac:spMkLst>
            <pc:docMk/>
            <pc:sldMk cId="2045172050" sldId="286"/>
            <ac:spMk id="4" creationId="{2E015DEC-B4B1-2945-AD36-35937445080F}"/>
          </ac:spMkLst>
        </pc:spChg>
      </pc:sldChg>
      <pc:sldChg chg="modSp add del">
        <pc:chgData name="Khattab, Sherif" userId="c83b1e15-36f3-4f46-aceb-05aac24c545e" providerId="ADAL" clId="{B47B6221-5BAF-446D-8CD2-6CFB35AF95FE}" dt="2021-11-09T17:28:15.475" v="374" actId="2696"/>
        <pc:sldMkLst>
          <pc:docMk/>
          <pc:sldMk cId="1601442099" sldId="287"/>
        </pc:sldMkLst>
        <pc:spChg chg="mod">
          <ac:chgData name="Khattab, Sherif" userId="c83b1e15-36f3-4f46-aceb-05aac24c545e" providerId="ADAL" clId="{B47B6221-5BAF-446D-8CD2-6CFB35AF95FE}" dt="2021-11-08T17:43:11.112" v="33"/>
          <ac:spMkLst>
            <pc:docMk/>
            <pc:sldMk cId="1601442099" sldId="287"/>
            <ac:spMk id="71" creationId="{A5BFC97F-4AE6-7344-BA26-EBD50D951F30}"/>
          </ac:spMkLst>
        </pc:spChg>
      </pc:sldChg>
      <pc:sldChg chg="modSp add del">
        <pc:chgData name="Khattab, Sherif" userId="c83b1e15-36f3-4f46-aceb-05aac24c545e" providerId="ADAL" clId="{B47B6221-5BAF-446D-8CD2-6CFB35AF95FE}" dt="2021-11-09T17:28:15.475" v="374" actId="2696"/>
        <pc:sldMkLst>
          <pc:docMk/>
          <pc:sldMk cId="2522792431" sldId="288"/>
        </pc:sldMkLst>
        <pc:spChg chg="mod">
          <ac:chgData name="Khattab, Sherif" userId="c83b1e15-36f3-4f46-aceb-05aac24c545e" providerId="ADAL" clId="{B47B6221-5BAF-446D-8CD2-6CFB35AF95FE}" dt="2021-11-08T17:43:11.112" v="33"/>
          <ac:spMkLst>
            <pc:docMk/>
            <pc:sldMk cId="2522792431" sldId="288"/>
            <ac:spMk id="4" creationId="{C462BEB7-B7D7-9E42-AF26-7340B38BBC5F}"/>
          </ac:spMkLst>
        </pc:spChg>
      </pc:sldChg>
      <pc:sldChg chg="modSp add del">
        <pc:chgData name="Khattab, Sherif" userId="c83b1e15-36f3-4f46-aceb-05aac24c545e" providerId="ADAL" clId="{B47B6221-5BAF-446D-8CD2-6CFB35AF95FE}" dt="2021-11-09T17:28:15.475" v="374" actId="2696"/>
        <pc:sldMkLst>
          <pc:docMk/>
          <pc:sldMk cId="432103208" sldId="289"/>
        </pc:sldMkLst>
        <pc:spChg chg="mod">
          <ac:chgData name="Khattab, Sherif" userId="c83b1e15-36f3-4f46-aceb-05aac24c545e" providerId="ADAL" clId="{B47B6221-5BAF-446D-8CD2-6CFB35AF95FE}" dt="2021-11-08T17:43:11.112" v="33"/>
          <ac:spMkLst>
            <pc:docMk/>
            <pc:sldMk cId="432103208" sldId="289"/>
            <ac:spMk id="13" creationId="{A8EDC9CB-1C47-C845-BC1F-9E9691475B7E}"/>
          </ac:spMkLst>
        </pc:spChg>
      </pc:sldChg>
      <pc:sldChg chg="modSp add del">
        <pc:chgData name="Khattab, Sherif" userId="c83b1e15-36f3-4f46-aceb-05aac24c545e" providerId="ADAL" clId="{B47B6221-5BAF-446D-8CD2-6CFB35AF95FE}" dt="2021-11-09T17:28:15.475" v="374" actId="2696"/>
        <pc:sldMkLst>
          <pc:docMk/>
          <pc:sldMk cId="854989116" sldId="290"/>
        </pc:sldMkLst>
        <pc:spChg chg="mod">
          <ac:chgData name="Khattab, Sherif" userId="c83b1e15-36f3-4f46-aceb-05aac24c545e" providerId="ADAL" clId="{B47B6221-5BAF-446D-8CD2-6CFB35AF95FE}" dt="2021-11-08T17:43:11.112" v="33"/>
          <ac:spMkLst>
            <pc:docMk/>
            <pc:sldMk cId="854989116" sldId="290"/>
            <ac:spMk id="53" creationId="{AB0BD055-4A34-CF4E-8605-2309EE696606}"/>
          </ac:spMkLst>
        </pc:spChg>
      </pc:sldChg>
      <pc:sldChg chg="modSp add del">
        <pc:chgData name="Khattab, Sherif" userId="c83b1e15-36f3-4f46-aceb-05aac24c545e" providerId="ADAL" clId="{B47B6221-5BAF-446D-8CD2-6CFB35AF95FE}" dt="2021-11-08T17:46:50.758" v="151" actId="2696"/>
        <pc:sldMkLst>
          <pc:docMk/>
          <pc:sldMk cId="1110710663" sldId="292"/>
        </pc:sldMkLst>
        <pc:spChg chg="mod">
          <ac:chgData name="Khattab, Sherif" userId="c83b1e15-36f3-4f46-aceb-05aac24c545e" providerId="ADAL" clId="{B47B6221-5BAF-446D-8CD2-6CFB35AF95FE}" dt="2021-11-08T17:43:11.112" v="33"/>
          <ac:spMkLst>
            <pc:docMk/>
            <pc:sldMk cId="1110710663" sldId="292"/>
            <ac:spMk id="4" creationId="{D8914E21-DD4E-E043-B65F-15D6AFB672C4}"/>
          </ac:spMkLst>
        </pc:spChg>
      </pc:sldChg>
      <pc:sldChg chg="modSp add del">
        <pc:chgData name="Khattab, Sherif" userId="c83b1e15-36f3-4f46-aceb-05aac24c545e" providerId="ADAL" clId="{B47B6221-5BAF-446D-8CD2-6CFB35AF95FE}" dt="2021-11-08T17:46:50.758" v="151" actId="2696"/>
        <pc:sldMkLst>
          <pc:docMk/>
          <pc:sldMk cId="1290418159" sldId="293"/>
        </pc:sldMkLst>
        <pc:spChg chg="mod">
          <ac:chgData name="Khattab, Sherif" userId="c83b1e15-36f3-4f46-aceb-05aac24c545e" providerId="ADAL" clId="{B47B6221-5BAF-446D-8CD2-6CFB35AF95FE}" dt="2021-11-08T17:43:11.112" v="33"/>
          <ac:spMkLst>
            <pc:docMk/>
            <pc:sldMk cId="1290418159" sldId="293"/>
            <ac:spMk id="51" creationId="{605B1666-9B68-7B4A-ABBD-04BFFCD7E96F}"/>
          </ac:spMkLst>
        </pc:spChg>
      </pc:sldChg>
      <pc:sldChg chg="add del">
        <pc:chgData name="Khattab, Sherif" userId="c83b1e15-36f3-4f46-aceb-05aac24c545e" providerId="ADAL" clId="{B47B6221-5BAF-446D-8CD2-6CFB35AF95FE}" dt="2021-11-08T17:43:13.595" v="38"/>
        <pc:sldMkLst>
          <pc:docMk/>
          <pc:sldMk cId="1421422092" sldId="305"/>
        </pc:sldMkLst>
      </pc:sldChg>
      <pc:sldChg chg="add del">
        <pc:chgData name="Khattab, Sherif" userId="c83b1e15-36f3-4f46-aceb-05aac24c545e" providerId="ADAL" clId="{B47B6221-5BAF-446D-8CD2-6CFB35AF95FE}" dt="2021-11-08T17:43:13.595" v="38"/>
        <pc:sldMkLst>
          <pc:docMk/>
          <pc:sldMk cId="2546125415" sldId="306"/>
        </pc:sldMkLst>
      </pc:sldChg>
      <pc:sldChg chg="add del">
        <pc:chgData name="Khattab, Sherif" userId="c83b1e15-36f3-4f46-aceb-05aac24c545e" providerId="ADAL" clId="{B47B6221-5BAF-446D-8CD2-6CFB35AF95FE}" dt="2021-11-08T17:43:13.595" v="38"/>
        <pc:sldMkLst>
          <pc:docMk/>
          <pc:sldMk cId="1253961903" sldId="307"/>
        </pc:sldMkLst>
      </pc:sldChg>
      <pc:sldChg chg="modSp add del modTransition">
        <pc:chgData name="Khattab, Sherif" userId="c83b1e15-36f3-4f46-aceb-05aac24c545e" providerId="ADAL" clId="{B47B6221-5BAF-446D-8CD2-6CFB35AF95FE}" dt="2021-11-08T17:46:50.758" v="151" actId="2696"/>
        <pc:sldMkLst>
          <pc:docMk/>
          <pc:sldMk cId="2219484641" sldId="309"/>
        </pc:sldMkLst>
        <pc:spChg chg="mod">
          <ac:chgData name="Khattab, Sherif" userId="c83b1e15-36f3-4f46-aceb-05aac24c545e" providerId="ADAL" clId="{B47B6221-5BAF-446D-8CD2-6CFB35AF95FE}" dt="2021-11-08T17:43:11.112" v="33"/>
          <ac:spMkLst>
            <pc:docMk/>
            <pc:sldMk cId="2219484641" sldId="309"/>
            <ac:spMk id="40" creationId="{65A8C40D-895A-074E-90E0-40E1B9A9A8AB}"/>
          </ac:spMkLst>
        </pc:spChg>
      </pc:sldChg>
      <pc:sldChg chg="modSp add del modTransition">
        <pc:chgData name="Khattab, Sherif" userId="c83b1e15-36f3-4f46-aceb-05aac24c545e" providerId="ADAL" clId="{B47B6221-5BAF-446D-8CD2-6CFB35AF95FE}" dt="2021-11-08T17:46:50.758" v="151" actId="2696"/>
        <pc:sldMkLst>
          <pc:docMk/>
          <pc:sldMk cId="3594502056" sldId="310"/>
        </pc:sldMkLst>
        <pc:spChg chg="mod">
          <ac:chgData name="Khattab, Sherif" userId="c83b1e15-36f3-4f46-aceb-05aac24c545e" providerId="ADAL" clId="{B47B6221-5BAF-446D-8CD2-6CFB35AF95FE}" dt="2021-11-08T17:43:11.112" v="33"/>
          <ac:spMkLst>
            <pc:docMk/>
            <pc:sldMk cId="3594502056" sldId="310"/>
            <ac:spMk id="5" creationId="{1586CEE3-AB2A-0140-9192-87F6CB2F6A97}"/>
          </ac:spMkLst>
        </pc:spChg>
      </pc:sldChg>
      <pc:sldChg chg="modSp add del modTransition">
        <pc:chgData name="Khattab, Sherif" userId="c83b1e15-36f3-4f46-aceb-05aac24c545e" providerId="ADAL" clId="{B47B6221-5BAF-446D-8CD2-6CFB35AF95FE}" dt="2021-11-08T17:46:50.758" v="151" actId="2696"/>
        <pc:sldMkLst>
          <pc:docMk/>
          <pc:sldMk cId="2154839364" sldId="311"/>
        </pc:sldMkLst>
        <pc:spChg chg="mod">
          <ac:chgData name="Khattab, Sherif" userId="c83b1e15-36f3-4f46-aceb-05aac24c545e" providerId="ADAL" clId="{B47B6221-5BAF-446D-8CD2-6CFB35AF95FE}" dt="2021-11-08T17:43:11.112" v="33"/>
          <ac:spMkLst>
            <pc:docMk/>
            <pc:sldMk cId="2154839364" sldId="311"/>
            <ac:spMk id="4" creationId="{DF434167-E313-D640-A9ED-5250ADBF07A2}"/>
          </ac:spMkLst>
        </pc:spChg>
      </pc:sldChg>
      <pc:sldChg chg="modSp add del modTransition">
        <pc:chgData name="Khattab, Sherif" userId="c83b1e15-36f3-4f46-aceb-05aac24c545e" providerId="ADAL" clId="{B47B6221-5BAF-446D-8CD2-6CFB35AF95FE}" dt="2021-11-08T17:46:50.758" v="151" actId="2696"/>
        <pc:sldMkLst>
          <pc:docMk/>
          <pc:sldMk cId="957401858" sldId="312"/>
        </pc:sldMkLst>
        <pc:spChg chg="mod">
          <ac:chgData name="Khattab, Sherif" userId="c83b1e15-36f3-4f46-aceb-05aac24c545e" providerId="ADAL" clId="{B47B6221-5BAF-446D-8CD2-6CFB35AF95FE}" dt="2021-11-08T17:43:11.112" v="33"/>
          <ac:spMkLst>
            <pc:docMk/>
            <pc:sldMk cId="957401858" sldId="312"/>
            <ac:spMk id="4" creationId="{9E7AC3E3-3D47-D147-AC9F-04363EDA73AE}"/>
          </ac:spMkLst>
        </pc:spChg>
      </pc:sldChg>
      <pc:sldChg chg="modSp add del modTransition">
        <pc:chgData name="Khattab, Sherif" userId="c83b1e15-36f3-4f46-aceb-05aac24c545e" providerId="ADAL" clId="{B47B6221-5BAF-446D-8CD2-6CFB35AF95FE}" dt="2021-11-08T17:46:50.758" v="151" actId="2696"/>
        <pc:sldMkLst>
          <pc:docMk/>
          <pc:sldMk cId="184422094" sldId="313"/>
        </pc:sldMkLst>
        <pc:spChg chg="mod">
          <ac:chgData name="Khattab, Sherif" userId="c83b1e15-36f3-4f46-aceb-05aac24c545e" providerId="ADAL" clId="{B47B6221-5BAF-446D-8CD2-6CFB35AF95FE}" dt="2021-11-08T17:43:11.112" v="33"/>
          <ac:spMkLst>
            <pc:docMk/>
            <pc:sldMk cId="184422094" sldId="313"/>
            <ac:spMk id="50" creationId="{5C44D7D7-2C9E-E247-8777-764EE49B0696}"/>
          </ac:spMkLst>
        </pc:spChg>
      </pc:sldChg>
      <pc:sldChg chg="modSp add del modTransition">
        <pc:chgData name="Khattab, Sherif" userId="c83b1e15-36f3-4f46-aceb-05aac24c545e" providerId="ADAL" clId="{B47B6221-5BAF-446D-8CD2-6CFB35AF95FE}" dt="2021-11-08T17:46:50.758" v="151" actId="2696"/>
        <pc:sldMkLst>
          <pc:docMk/>
          <pc:sldMk cId="3100091038" sldId="314"/>
        </pc:sldMkLst>
        <pc:spChg chg="mod">
          <ac:chgData name="Khattab, Sherif" userId="c83b1e15-36f3-4f46-aceb-05aac24c545e" providerId="ADAL" clId="{B47B6221-5BAF-446D-8CD2-6CFB35AF95FE}" dt="2021-11-08T17:43:11.112" v="33"/>
          <ac:spMkLst>
            <pc:docMk/>
            <pc:sldMk cId="3100091038" sldId="314"/>
            <ac:spMk id="4" creationId="{C72F736F-460D-CF45-BCE3-185B262E7599}"/>
          </ac:spMkLst>
        </pc:spChg>
      </pc:sldChg>
      <pc:sldChg chg="del">
        <pc:chgData name="Khattab, Sherif" userId="c83b1e15-36f3-4f46-aceb-05aac24c545e" providerId="ADAL" clId="{B47B6221-5BAF-446D-8CD2-6CFB35AF95FE}" dt="2021-11-08T17:46:50.758" v="151" actId="2696"/>
        <pc:sldMkLst>
          <pc:docMk/>
          <pc:sldMk cId="4092636648" sldId="315"/>
        </pc:sldMkLst>
      </pc:sldChg>
      <pc:sldChg chg="modSp add del mod modTransition">
        <pc:chgData name="Khattab, Sherif" userId="c83b1e15-36f3-4f46-aceb-05aac24c545e" providerId="ADAL" clId="{B47B6221-5BAF-446D-8CD2-6CFB35AF95FE}" dt="2021-11-08T17:46:50.758" v="151" actId="2696"/>
        <pc:sldMkLst>
          <pc:docMk/>
          <pc:sldMk cId="3580558072" sldId="316"/>
        </pc:sldMkLst>
        <pc:spChg chg="mod">
          <ac:chgData name="Khattab, Sherif" userId="c83b1e15-36f3-4f46-aceb-05aac24c545e" providerId="ADAL" clId="{B47B6221-5BAF-446D-8CD2-6CFB35AF95FE}" dt="2021-11-08T17:43:11.112" v="33"/>
          <ac:spMkLst>
            <pc:docMk/>
            <pc:sldMk cId="3580558072" sldId="316"/>
            <ac:spMk id="4" creationId="{73B69ADE-C056-A143-8E3B-36D82973EF85}"/>
          </ac:spMkLst>
        </pc:spChg>
        <pc:spChg chg="mod">
          <ac:chgData name="Khattab, Sherif" userId="c83b1e15-36f3-4f46-aceb-05aac24c545e" providerId="ADAL" clId="{B47B6221-5BAF-446D-8CD2-6CFB35AF95FE}" dt="2021-11-08T17:43:13.251" v="37"/>
          <ac:spMkLst>
            <pc:docMk/>
            <pc:sldMk cId="3580558072" sldId="316"/>
            <ac:spMk id="79875" creationId="{4607EA38-B152-2C4E-B89F-D40CD3E200EC}"/>
          </ac:spMkLst>
        </pc:spChg>
      </pc:sldChg>
      <pc:sldChg chg="modSp add del modTransition">
        <pc:chgData name="Khattab, Sherif" userId="c83b1e15-36f3-4f46-aceb-05aac24c545e" providerId="ADAL" clId="{B47B6221-5BAF-446D-8CD2-6CFB35AF95FE}" dt="2021-11-08T17:46:50.758" v="151" actId="2696"/>
        <pc:sldMkLst>
          <pc:docMk/>
          <pc:sldMk cId="1900690377" sldId="317"/>
        </pc:sldMkLst>
        <pc:spChg chg="mod">
          <ac:chgData name="Khattab, Sherif" userId="c83b1e15-36f3-4f46-aceb-05aac24c545e" providerId="ADAL" clId="{B47B6221-5BAF-446D-8CD2-6CFB35AF95FE}" dt="2021-11-08T17:43:11.112" v="33"/>
          <ac:spMkLst>
            <pc:docMk/>
            <pc:sldMk cId="1900690377" sldId="317"/>
            <ac:spMk id="5" creationId="{B4B03487-692A-234F-8163-1554B9E973D5}"/>
          </ac:spMkLst>
        </pc:spChg>
      </pc:sldChg>
      <pc:sldChg chg="del">
        <pc:chgData name="Khattab, Sherif" userId="c83b1e15-36f3-4f46-aceb-05aac24c545e" providerId="ADAL" clId="{B47B6221-5BAF-446D-8CD2-6CFB35AF95FE}" dt="2021-11-08T17:46:50.758" v="151" actId="2696"/>
        <pc:sldMkLst>
          <pc:docMk/>
          <pc:sldMk cId="2850776597" sldId="318"/>
        </pc:sldMkLst>
      </pc:sldChg>
      <pc:sldChg chg="modSp add del mod modTransition">
        <pc:chgData name="Khattab, Sherif" userId="c83b1e15-36f3-4f46-aceb-05aac24c545e" providerId="ADAL" clId="{B47B6221-5BAF-446D-8CD2-6CFB35AF95FE}" dt="2021-11-08T17:46:50.758" v="151" actId="2696"/>
        <pc:sldMkLst>
          <pc:docMk/>
          <pc:sldMk cId="852238868" sldId="319"/>
        </pc:sldMkLst>
        <pc:spChg chg="mod">
          <ac:chgData name="Khattab, Sherif" userId="c83b1e15-36f3-4f46-aceb-05aac24c545e" providerId="ADAL" clId="{B47B6221-5BAF-446D-8CD2-6CFB35AF95FE}" dt="2021-11-08T17:43:11.112" v="33"/>
          <ac:spMkLst>
            <pc:docMk/>
            <pc:sldMk cId="852238868" sldId="319"/>
            <ac:spMk id="4" creationId="{0D82F278-1298-714C-A12F-820E90E2DD01}"/>
          </ac:spMkLst>
        </pc:spChg>
        <pc:spChg chg="mod">
          <ac:chgData name="Khattab, Sherif" userId="c83b1e15-36f3-4f46-aceb-05aac24c545e" providerId="ADAL" clId="{B47B6221-5BAF-446D-8CD2-6CFB35AF95FE}" dt="2021-11-08T17:43:13.251" v="37"/>
          <ac:spMkLst>
            <pc:docMk/>
            <pc:sldMk cId="852238868" sldId="319"/>
            <ac:spMk id="82947" creationId="{21968F94-58DE-CD48-AA77-40426764B551}"/>
          </ac:spMkLst>
        </pc:spChg>
      </pc:sldChg>
      <pc:sldChg chg="del">
        <pc:chgData name="Khattab, Sherif" userId="c83b1e15-36f3-4f46-aceb-05aac24c545e" providerId="ADAL" clId="{B47B6221-5BAF-446D-8CD2-6CFB35AF95FE}" dt="2021-11-08T17:46:50.758" v="151" actId="2696"/>
        <pc:sldMkLst>
          <pc:docMk/>
          <pc:sldMk cId="2184486324" sldId="320"/>
        </pc:sldMkLst>
      </pc:sldChg>
      <pc:sldChg chg="del">
        <pc:chgData name="Khattab, Sherif" userId="c83b1e15-36f3-4f46-aceb-05aac24c545e" providerId="ADAL" clId="{B47B6221-5BAF-446D-8CD2-6CFB35AF95FE}" dt="2021-11-08T17:46:50.758" v="151" actId="2696"/>
        <pc:sldMkLst>
          <pc:docMk/>
          <pc:sldMk cId="3424326898" sldId="321"/>
        </pc:sldMkLst>
      </pc:sldChg>
      <pc:sldChg chg="add del">
        <pc:chgData name="Khattab, Sherif" userId="c83b1e15-36f3-4f46-aceb-05aac24c545e" providerId="ADAL" clId="{B47B6221-5BAF-446D-8CD2-6CFB35AF95FE}" dt="2021-11-08T17:43:13.595" v="38"/>
        <pc:sldMkLst>
          <pc:docMk/>
          <pc:sldMk cId="2333191966" sldId="322"/>
        </pc:sldMkLst>
      </pc:sldChg>
      <pc:sldChg chg="add del">
        <pc:chgData name="Khattab, Sherif" userId="c83b1e15-36f3-4f46-aceb-05aac24c545e" providerId="ADAL" clId="{B47B6221-5BAF-446D-8CD2-6CFB35AF95FE}" dt="2021-11-08T17:43:13.595" v="38"/>
        <pc:sldMkLst>
          <pc:docMk/>
          <pc:sldMk cId="1711733204" sldId="323"/>
        </pc:sldMkLst>
      </pc:sldChg>
      <pc:sldChg chg="add del">
        <pc:chgData name="Khattab, Sherif" userId="c83b1e15-36f3-4f46-aceb-05aac24c545e" providerId="ADAL" clId="{B47B6221-5BAF-446D-8CD2-6CFB35AF95FE}" dt="2021-11-08T17:43:13.595" v="38"/>
        <pc:sldMkLst>
          <pc:docMk/>
          <pc:sldMk cId="1202787909" sldId="324"/>
        </pc:sldMkLst>
      </pc:sldChg>
      <pc:sldChg chg="add del">
        <pc:chgData name="Khattab, Sherif" userId="c83b1e15-36f3-4f46-aceb-05aac24c545e" providerId="ADAL" clId="{B47B6221-5BAF-446D-8CD2-6CFB35AF95FE}" dt="2021-11-08T17:43:13.595" v="38"/>
        <pc:sldMkLst>
          <pc:docMk/>
          <pc:sldMk cId="1685913677" sldId="325"/>
        </pc:sldMkLst>
      </pc:sldChg>
      <pc:sldChg chg="add del">
        <pc:chgData name="Khattab, Sherif" userId="c83b1e15-36f3-4f46-aceb-05aac24c545e" providerId="ADAL" clId="{B47B6221-5BAF-446D-8CD2-6CFB35AF95FE}" dt="2021-11-08T17:43:13.595" v="38"/>
        <pc:sldMkLst>
          <pc:docMk/>
          <pc:sldMk cId="4145898815" sldId="326"/>
        </pc:sldMkLst>
      </pc:sldChg>
      <pc:sldChg chg="add del">
        <pc:chgData name="Khattab, Sherif" userId="c83b1e15-36f3-4f46-aceb-05aac24c545e" providerId="ADAL" clId="{B47B6221-5BAF-446D-8CD2-6CFB35AF95FE}" dt="2021-11-08T17:43:13.595" v="38"/>
        <pc:sldMkLst>
          <pc:docMk/>
          <pc:sldMk cId="2678529084" sldId="327"/>
        </pc:sldMkLst>
      </pc:sldChg>
      <pc:sldChg chg="add del">
        <pc:chgData name="Khattab, Sherif" userId="c83b1e15-36f3-4f46-aceb-05aac24c545e" providerId="ADAL" clId="{B47B6221-5BAF-446D-8CD2-6CFB35AF95FE}" dt="2021-11-08T17:43:13.595" v="38"/>
        <pc:sldMkLst>
          <pc:docMk/>
          <pc:sldMk cId="1616275" sldId="328"/>
        </pc:sldMkLst>
      </pc:sldChg>
      <pc:sldChg chg="add del">
        <pc:chgData name="Khattab, Sherif" userId="c83b1e15-36f3-4f46-aceb-05aac24c545e" providerId="ADAL" clId="{B47B6221-5BAF-446D-8CD2-6CFB35AF95FE}" dt="2021-11-08T17:43:13.595" v="38"/>
        <pc:sldMkLst>
          <pc:docMk/>
          <pc:sldMk cId="3998173857" sldId="329"/>
        </pc:sldMkLst>
      </pc:sldChg>
      <pc:sldChg chg="del">
        <pc:chgData name="Khattab, Sherif" userId="c83b1e15-36f3-4f46-aceb-05aac24c545e" providerId="ADAL" clId="{B47B6221-5BAF-446D-8CD2-6CFB35AF95FE}" dt="2021-11-08T17:46:50.758" v="151" actId="2696"/>
        <pc:sldMkLst>
          <pc:docMk/>
          <pc:sldMk cId="1109118327" sldId="394"/>
        </pc:sldMkLst>
      </pc:sldChg>
      <pc:sldChg chg="del">
        <pc:chgData name="Khattab, Sherif" userId="c83b1e15-36f3-4f46-aceb-05aac24c545e" providerId="ADAL" clId="{B47B6221-5BAF-446D-8CD2-6CFB35AF95FE}" dt="2021-11-08T17:46:50.758" v="151" actId="2696"/>
        <pc:sldMkLst>
          <pc:docMk/>
          <pc:sldMk cId="1667476326" sldId="405"/>
        </pc:sldMkLst>
      </pc:sldChg>
      <pc:sldChg chg="del">
        <pc:chgData name="Khattab, Sherif" userId="c83b1e15-36f3-4f46-aceb-05aac24c545e" providerId="ADAL" clId="{B47B6221-5BAF-446D-8CD2-6CFB35AF95FE}" dt="2021-11-08T17:46:50.758" v="151" actId="2696"/>
        <pc:sldMkLst>
          <pc:docMk/>
          <pc:sldMk cId="1965826998" sldId="406"/>
        </pc:sldMkLst>
      </pc:sldChg>
      <pc:sldChg chg="modSp mod modAnim">
        <pc:chgData name="Khattab, Sherif" userId="c83b1e15-36f3-4f46-aceb-05aac24c545e" providerId="ADAL" clId="{B47B6221-5BAF-446D-8CD2-6CFB35AF95FE}" dt="2021-11-08T17:40:45.885" v="21" actId="20577"/>
        <pc:sldMkLst>
          <pc:docMk/>
          <pc:sldMk cId="702367729" sldId="496"/>
        </pc:sldMkLst>
        <pc:spChg chg="mod">
          <ac:chgData name="Khattab, Sherif" userId="c83b1e15-36f3-4f46-aceb-05aac24c545e" providerId="ADAL" clId="{B47B6221-5BAF-446D-8CD2-6CFB35AF95FE}" dt="2021-11-08T17:40:45.885" v="21" actId="20577"/>
          <ac:spMkLst>
            <pc:docMk/>
            <pc:sldMk cId="702367729" sldId="496"/>
            <ac:spMk id="3" creationId="{2466C52D-9A48-4683-BE7F-268D8DB7FAAD}"/>
          </ac:spMkLst>
        </pc:spChg>
      </pc:sldChg>
      <pc:sldChg chg="del">
        <pc:chgData name="Khattab, Sherif" userId="c83b1e15-36f3-4f46-aceb-05aac24c545e" providerId="ADAL" clId="{B47B6221-5BAF-446D-8CD2-6CFB35AF95FE}" dt="2021-11-08T17:42:42.986" v="22" actId="47"/>
        <pc:sldMkLst>
          <pc:docMk/>
          <pc:sldMk cId="4202616107" sldId="500"/>
        </pc:sldMkLst>
      </pc:sldChg>
      <pc:sldChg chg="modSp mod">
        <pc:chgData name="Khattab, Sherif" userId="c83b1e15-36f3-4f46-aceb-05aac24c545e" providerId="ADAL" clId="{B47B6221-5BAF-446D-8CD2-6CFB35AF95FE}" dt="2021-11-08T17:44:06.323" v="139" actId="20577"/>
        <pc:sldMkLst>
          <pc:docMk/>
          <pc:sldMk cId="2116864396" sldId="505"/>
        </pc:sldMkLst>
        <pc:spChg chg="mod">
          <ac:chgData name="Khattab, Sherif" userId="c83b1e15-36f3-4f46-aceb-05aac24c545e" providerId="ADAL" clId="{B47B6221-5BAF-446D-8CD2-6CFB35AF95FE}" dt="2021-11-08T17:43:44.643" v="99" actId="5793"/>
          <ac:spMkLst>
            <pc:docMk/>
            <pc:sldMk cId="2116864396" sldId="505"/>
            <ac:spMk id="2" creationId="{4697D5D8-73B6-46FE-9121-07FEE70D566F}"/>
          </ac:spMkLst>
        </pc:spChg>
        <pc:spChg chg="mod">
          <ac:chgData name="Khattab, Sherif" userId="c83b1e15-36f3-4f46-aceb-05aac24c545e" providerId="ADAL" clId="{B47B6221-5BAF-446D-8CD2-6CFB35AF95FE}" dt="2021-11-08T17:44:06.323" v="139" actId="20577"/>
          <ac:spMkLst>
            <pc:docMk/>
            <pc:sldMk cId="2116864396" sldId="505"/>
            <ac:spMk id="3" creationId="{9FDE3B14-90B9-4B5A-83C7-6E633E32EA28}"/>
          </ac:spMkLst>
        </pc:spChg>
      </pc:sldChg>
      <pc:sldChg chg="del">
        <pc:chgData name="Khattab, Sherif" userId="c83b1e15-36f3-4f46-aceb-05aac24c545e" providerId="ADAL" clId="{B47B6221-5BAF-446D-8CD2-6CFB35AF95FE}" dt="2021-11-08T17:46:50.758" v="151" actId="2696"/>
        <pc:sldMkLst>
          <pc:docMk/>
          <pc:sldMk cId="3652489610" sldId="506"/>
        </pc:sldMkLst>
      </pc:sldChg>
      <pc:sldChg chg="add del">
        <pc:chgData name="Khattab, Sherif" userId="c83b1e15-36f3-4f46-aceb-05aac24c545e" providerId="ADAL" clId="{B47B6221-5BAF-446D-8CD2-6CFB35AF95FE}" dt="2021-11-08T17:46:44.432" v="150" actId="47"/>
        <pc:sldMkLst>
          <pc:docMk/>
          <pc:sldMk cId="3106578269" sldId="548"/>
        </pc:sldMkLst>
      </pc:sldChg>
      <pc:sldChg chg="add del">
        <pc:chgData name="Khattab, Sherif" userId="c83b1e15-36f3-4f46-aceb-05aac24c545e" providerId="ADAL" clId="{B47B6221-5BAF-446D-8CD2-6CFB35AF95FE}" dt="2021-11-09T17:28:15.475" v="374" actId="2696"/>
        <pc:sldMkLst>
          <pc:docMk/>
          <pc:sldMk cId="41509261" sldId="549"/>
        </pc:sldMkLst>
      </pc:sldChg>
      <pc:sldChg chg="del">
        <pc:chgData name="Khattab, Sherif" userId="c83b1e15-36f3-4f46-aceb-05aac24c545e" providerId="ADAL" clId="{B47B6221-5BAF-446D-8CD2-6CFB35AF95FE}" dt="2021-11-08T17:46:50.758" v="151" actId="2696"/>
        <pc:sldMkLst>
          <pc:docMk/>
          <pc:sldMk cId="1744575395" sldId="550"/>
        </pc:sldMkLst>
      </pc:sldChg>
      <pc:sldChg chg="addSp delSp modSp del">
        <pc:chgData name="Khattab, Sherif" userId="c83b1e15-36f3-4f46-aceb-05aac24c545e" providerId="ADAL" clId="{B47B6221-5BAF-446D-8CD2-6CFB35AF95FE}" dt="2021-11-08T17:46:50.758" v="151" actId="2696"/>
        <pc:sldMkLst>
          <pc:docMk/>
          <pc:sldMk cId="3190004034" sldId="554"/>
        </pc:sldMkLst>
        <pc:picChg chg="add del mod">
          <ac:chgData name="Khattab, Sherif" userId="c83b1e15-36f3-4f46-aceb-05aac24c545e" providerId="ADAL" clId="{B47B6221-5BAF-446D-8CD2-6CFB35AF95FE}" dt="2021-11-08T17:42:59.915" v="30"/>
          <ac:picMkLst>
            <pc:docMk/>
            <pc:sldMk cId="3190004034" sldId="554"/>
            <ac:picMk id="6" creationId="{A61A6870-F3A8-4FB7-B89A-0C31B56BE551}"/>
          </ac:picMkLst>
        </pc:picChg>
      </pc:sldChg>
      <pc:sldChg chg="del">
        <pc:chgData name="Khattab, Sherif" userId="c83b1e15-36f3-4f46-aceb-05aac24c545e" providerId="ADAL" clId="{B47B6221-5BAF-446D-8CD2-6CFB35AF95FE}" dt="2021-11-08T17:46:50.758" v="151" actId="2696"/>
        <pc:sldMkLst>
          <pc:docMk/>
          <pc:sldMk cId="3388799766" sldId="555"/>
        </pc:sldMkLst>
      </pc:sldChg>
      <pc:sldChg chg="del">
        <pc:chgData name="Khattab, Sherif" userId="c83b1e15-36f3-4f46-aceb-05aac24c545e" providerId="ADAL" clId="{B47B6221-5BAF-446D-8CD2-6CFB35AF95FE}" dt="2021-11-08T17:46:50.758" v="151" actId="2696"/>
        <pc:sldMkLst>
          <pc:docMk/>
          <pc:sldMk cId="3451575800" sldId="556"/>
        </pc:sldMkLst>
      </pc:sldChg>
      <pc:sldChg chg="del">
        <pc:chgData name="Khattab, Sherif" userId="c83b1e15-36f3-4f46-aceb-05aac24c545e" providerId="ADAL" clId="{B47B6221-5BAF-446D-8CD2-6CFB35AF95FE}" dt="2021-11-08T17:46:50.758" v="151" actId="2696"/>
        <pc:sldMkLst>
          <pc:docMk/>
          <pc:sldMk cId="3593300295" sldId="557"/>
        </pc:sldMkLst>
      </pc:sldChg>
      <pc:sldChg chg="del">
        <pc:chgData name="Khattab, Sherif" userId="c83b1e15-36f3-4f46-aceb-05aac24c545e" providerId="ADAL" clId="{B47B6221-5BAF-446D-8CD2-6CFB35AF95FE}" dt="2021-11-08T17:46:50.758" v="151" actId="2696"/>
        <pc:sldMkLst>
          <pc:docMk/>
          <pc:sldMk cId="2958024077" sldId="558"/>
        </pc:sldMkLst>
      </pc:sldChg>
      <pc:sldChg chg="del">
        <pc:chgData name="Khattab, Sherif" userId="c83b1e15-36f3-4f46-aceb-05aac24c545e" providerId="ADAL" clId="{B47B6221-5BAF-446D-8CD2-6CFB35AF95FE}" dt="2021-11-08T17:46:50.758" v="151" actId="2696"/>
        <pc:sldMkLst>
          <pc:docMk/>
          <pc:sldMk cId="2769531636" sldId="559"/>
        </pc:sldMkLst>
      </pc:sldChg>
      <pc:sldChg chg="del">
        <pc:chgData name="Khattab, Sherif" userId="c83b1e15-36f3-4f46-aceb-05aac24c545e" providerId="ADAL" clId="{B47B6221-5BAF-446D-8CD2-6CFB35AF95FE}" dt="2021-11-08T17:46:50.758" v="151" actId="2696"/>
        <pc:sldMkLst>
          <pc:docMk/>
          <pc:sldMk cId="1354291359" sldId="560"/>
        </pc:sldMkLst>
      </pc:sldChg>
      <pc:sldChg chg="del">
        <pc:chgData name="Khattab, Sherif" userId="c83b1e15-36f3-4f46-aceb-05aac24c545e" providerId="ADAL" clId="{B47B6221-5BAF-446D-8CD2-6CFB35AF95FE}" dt="2021-11-08T17:46:50.758" v="151" actId="2696"/>
        <pc:sldMkLst>
          <pc:docMk/>
          <pc:sldMk cId="897406678" sldId="561"/>
        </pc:sldMkLst>
      </pc:sldChg>
      <pc:sldChg chg="add">
        <pc:chgData name="Khattab, Sherif" userId="c83b1e15-36f3-4f46-aceb-05aac24c545e" providerId="ADAL" clId="{B47B6221-5BAF-446D-8CD2-6CFB35AF95FE}" dt="2021-11-08T17:46:22.279" v="149"/>
        <pc:sldMkLst>
          <pc:docMk/>
          <pc:sldMk cId="3094166013" sldId="646"/>
        </pc:sldMkLst>
      </pc:sldChg>
      <pc:sldChg chg="add del">
        <pc:chgData name="Khattab, Sherif" userId="c83b1e15-36f3-4f46-aceb-05aac24c545e" providerId="ADAL" clId="{B47B6221-5BAF-446D-8CD2-6CFB35AF95FE}" dt="2021-11-08T17:45:54.129" v="147" actId="2696"/>
        <pc:sldMkLst>
          <pc:docMk/>
          <pc:sldMk cId="3584044802" sldId="646"/>
        </pc:sldMkLst>
      </pc:sldChg>
      <pc:sldChg chg="add del">
        <pc:chgData name="Khattab, Sherif" userId="c83b1e15-36f3-4f46-aceb-05aac24c545e" providerId="ADAL" clId="{B47B6221-5BAF-446D-8CD2-6CFB35AF95FE}" dt="2021-11-08T17:46:50.758" v="151" actId="2696"/>
        <pc:sldMkLst>
          <pc:docMk/>
          <pc:sldMk cId="2710081899" sldId="647"/>
        </pc:sldMkLst>
      </pc:sldChg>
      <pc:sldChg chg="add del">
        <pc:chgData name="Khattab, Sherif" userId="c83b1e15-36f3-4f46-aceb-05aac24c545e" providerId="ADAL" clId="{B47B6221-5BAF-446D-8CD2-6CFB35AF95FE}" dt="2021-11-08T17:46:50.758" v="151" actId="2696"/>
        <pc:sldMkLst>
          <pc:docMk/>
          <pc:sldMk cId="610468400" sldId="648"/>
        </pc:sldMkLst>
      </pc:sldChg>
      <pc:sldChg chg="add del">
        <pc:chgData name="Khattab, Sherif" userId="c83b1e15-36f3-4f46-aceb-05aac24c545e" providerId="ADAL" clId="{B47B6221-5BAF-446D-8CD2-6CFB35AF95FE}" dt="2021-11-08T17:43:13.595" v="38"/>
        <pc:sldMkLst>
          <pc:docMk/>
          <pc:sldMk cId="2857333997" sldId="649"/>
        </pc:sldMkLst>
      </pc:sldChg>
      <pc:sldChg chg="add del">
        <pc:chgData name="Khattab, Sherif" userId="c83b1e15-36f3-4f46-aceb-05aac24c545e" providerId="ADAL" clId="{B47B6221-5BAF-446D-8CD2-6CFB35AF95FE}" dt="2021-11-08T17:43:13.595" v="38"/>
        <pc:sldMkLst>
          <pc:docMk/>
          <pc:sldMk cId="160918113" sldId="650"/>
        </pc:sldMkLst>
      </pc:sldChg>
      <pc:sldChg chg="add del">
        <pc:chgData name="Khattab, Sherif" userId="c83b1e15-36f3-4f46-aceb-05aac24c545e" providerId="ADAL" clId="{B47B6221-5BAF-446D-8CD2-6CFB35AF95FE}" dt="2021-11-08T17:43:13.595" v="38"/>
        <pc:sldMkLst>
          <pc:docMk/>
          <pc:sldMk cId="3576366397" sldId="651"/>
        </pc:sldMkLst>
      </pc:sldChg>
      <pc:sldChg chg="add del">
        <pc:chgData name="Khattab, Sherif" userId="c83b1e15-36f3-4f46-aceb-05aac24c545e" providerId="ADAL" clId="{B47B6221-5BAF-446D-8CD2-6CFB35AF95FE}" dt="2021-11-08T17:43:13.595" v="38"/>
        <pc:sldMkLst>
          <pc:docMk/>
          <pc:sldMk cId="1152972563" sldId="652"/>
        </pc:sldMkLst>
      </pc:sldChg>
      <pc:sldChg chg="add del">
        <pc:chgData name="Khattab, Sherif" userId="c83b1e15-36f3-4f46-aceb-05aac24c545e" providerId="ADAL" clId="{B47B6221-5BAF-446D-8CD2-6CFB35AF95FE}" dt="2021-11-08T17:43:13.595" v="38"/>
        <pc:sldMkLst>
          <pc:docMk/>
          <pc:sldMk cId="817296558" sldId="653"/>
        </pc:sldMkLst>
      </pc:sldChg>
      <pc:sldChg chg="add del">
        <pc:chgData name="Khattab, Sherif" userId="c83b1e15-36f3-4f46-aceb-05aac24c545e" providerId="ADAL" clId="{B47B6221-5BAF-446D-8CD2-6CFB35AF95FE}" dt="2021-11-08T17:43:13.595" v="38"/>
        <pc:sldMkLst>
          <pc:docMk/>
          <pc:sldMk cId="3946314330" sldId="654"/>
        </pc:sldMkLst>
      </pc:sldChg>
      <pc:sldChg chg="add del">
        <pc:chgData name="Khattab, Sherif" userId="c83b1e15-36f3-4f46-aceb-05aac24c545e" providerId="ADAL" clId="{B47B6221-5BAF-446D-8CD2-6CFB35AF95FE}" dt="2021-11-08T17:45:19.160" v="143" actId="2696"/>
        <pc:sldMkLst>
          <pc:docMk/>
          <pc:sldMk cId="1029481760" sldId="655"/>
        </pc:sldMkLst>
      </pc:sldChg>
      <pc:sldChg chg="add del">
        <pc:chgData name="Khattab, Sherif" userId="c83b1e15-36f3-4f46-aceb-05aac24c545e" providerId="ADAL" clId="{B47B6221-5BAF-446D-8CD2-6CFB35AF95FE}" dt="2021-11-08T17:46:50.758" v="151" actId="2696"/>
        <pc:sldMkLst>
          <pc:docMk/>
          <pc:sldMk cId="2063033125" sldId="655"/>
        </pc:sldMkLst>
      </pc:sldChg>
      <pc:sldChg chg="add del">
        <pc:chgData name="Khattab, Sherif" userId="c83b1e15-36f3-4f46-aceb-05aac24c545e" providerId="ADAL" clId="{B47B6221-5BAF-446D-8CD2-6CFB35AF95FE}" dt="2021-11-08T17:43:13.595" v="38"/>
        <pc:sldMkLst>
          <pc:docMk/>
          <pc:sldMk cId="2119743574" sldId="656"/>
        </pc:sldMkLst>
      </pc:sldChg>
      <pc:sldChg chg="add del">
        <pc:chgData name="Khattab, Sherif" userId="c83b1e15-36f3-4f46-aceb-05aac24c545e" providerId="ADAL" clId="{B47B6221-5BAF-446D-8CD2-6CFB35AF95FE}" dt="2021-11-08T17:43:13.595" v="38"/>
        <pc:sldMkLst>
          <pc:docMk/>
          <pc:sldMk cId="2339589969" sldId="657"/>
        </pc:sldMkLst>
      </pc:sldChg>
      <pc:sldChg chg="add del">
        <pc:chgData name="Khattab, Sherif" userId="c83b1e15-36f3-4f46-aceb-05aac24c545e" providerId="ADAL" clId="{B47B6221-5BAF-446D-8CD2-6CFB35AF95FE}" dt="2021-11-10T15:38:16.641" v="375" actId="2696"/>
        <pc:sldMkLst>
          <pc:docMk/>
          <pc:sldMk cId="2070430566" sldId="658"/>
        </pc:sldMkLst>
      </pc:sldChg>
      <pc:sldChg chg="add del">
        <pc:chgData name="Khattab, Sherif" userId="c83b1e15-36f3-4f46-aceb-05aac24c545e" providerId="ADAL" clId="{B47B6221-5BAF-446D-8CD2-6CFB35AF95FE}" dt="2021-11-10T15:38:16.641" v="375" actId="2696"/>
        <pc:sldMkLst>
          <pc:docMk/>
          <pc:sldMk cId="812759976" sldId="659"/>
        </pc:sldMkLst>
      </pc:sldChg>
      <pc:sldChg chg="add del">
        <pc:chgData name="Khattab, Sherif" userId="c83b1e15-36f3-4f46-aceb-05aac24c545e" providerId="ADAL" clId="{B47B6221-5BAF-446D-8CD2-6CFB35AF95FE}" dt="2021-11-09T17:28:15.475" v="374" actId="2696"/>
        <pc:sldMkLst>
          <pc:docMk/>
          <pc:sldMk cId="428283555" sldId="660"/>
        </pc:sldMkLst>
      </pc:sldChg>
      <pc:sldChg chg="add del">
        <pc:chgData name="Khattab, Sherif" userId="c83b1e15-36f3-4f46-aceb-05aac24c545e" providerId="ADAL" clId="{B47B6221-5BAF-446D-8CD2-6CFB35AF95FE}" dt="2021-11-09T17:28:15.475" v="374" actId="2696"/>
        <pc:sldMkLst>
          <pc:docMk/>
          <pc:sldMk cId="260112464" sldId="661"/>
        </pc:sldMkLst>
      </pc:sldChg>
      <pc:sldChg chg="add del">
        <pc:chgData name="Khattab, Sherif" userId="c83b1e15-36f3-4f46-aceb-05aac24c545e" providerId="ADAL" clId="{B47B6221-5BAF-446D-8CD2-6CFB35AF95FE}" dt="2021-11-09T17:28:15.475" v="374" actId="2696"/>
        <pc:sldMkLst>
          <pc:docMk/>
          <pc:sldMk cId="2345527345" sldId="662"/>
        </pc:sldMkLst>
      </pc:sldChg>
      <pc:sldChg chg="add del">
        <pc:chgData name="Khattab, Sherif" userId="c83b1e15-36f3-4f46-aceb-05aac24c545e" providerId="ADAL" clId="{B47B6221-5BAF-446D-8CD2-6CFB35AF95FE}" dt="2021-11-08T17:44:44.979" v="140" actId="47"/>
        <pc:sldMkLst>
          <pc:docMk/>
          <pc:sldMk cId="3150584380" sldId="663"/>
        </pc:sldMkLst>
      </pc:sldChg>
      <pc:sldChg chg="add del">
        <pc:chgData name="Khattab, Sherif" userId="c83b1e15-36f3-4f46-aceb-05aac24c545e" providerId="ADAL" clId="{B47B6221-5BAF-446D-8CD2-6CFB35AF95FE}" dt="2021-11-09T17:28:15.475" v="374" actId="2696"/>
        <pc:sldMkLst>
          <pc:docMk/>
          <pc:sldMk cId="3409659747" sldId="664"/>
        </pc:sldMkLst>
      </pc:sldChg>
      <pc:sldChg chg="add del">
        <pc:chgData name="Khattab, Sherif" userId="c83b1e15-36f3-4f46-aceb-05aac24c545e" providerId="ADAL" clId="{B47B6221-5BAF-446D-8CD2-6CFB35AF95FE}" dt="2021-11-09T17:28:15.475" v="374" actId="2696"/>
        <pc:sldMkLst>
          <pc:docMk/>
          <pc:sldMk cId="4136437328" sldId="665"/>
        </pc:sldMkLst>
      </pc:sldChg>
      <pc:sldChg chg="add del">
        <pc:chgData name="Khattab, Sherif" userId="c83b1e15-36f3-4f46-aceb-05aac24c545e" providerId="ADAL" clId="{B47B6221-5BAF-446D-8CD2-6CFB35AF95FE}" dt="2021-11-09T17:28:15.475" v="374" actId="2696"/>
        <pc:sldMkLst>
          <pc:docMk/>
          <pc:sldMk cId="1677266450" sldId="666"/>
        </pc:sldMkLst>
      </pc:sldChg>
      <pc:sldChg chg="add">
        <pc:chgData name="Khattab, Sherif" userId="c83b1e15-36f3-4f46-aceb-05aac24c545e" providerId="ADAL" clId="{B47B6221-5BAF-446D-8CD2-6CFB35AF95FE}" dt="2021-11-08T17:45:05.082" v="142"/>
        <pc:sldMkLst>
          <pc:docMk/>
          <pc:sldMk cId="366725139" sldId="667"/>
        </pc:sldMkLst>
      </pc:sldChg>
      <pc:sldChg chg="add del">
        <pc:chgData name="Khattab, Sherif" userId="c83b1e15-36f3-4f46-aceb-05aac24c545e" providerId="ADAL" clId="{B47B6221-5BAF-446D-8CD2-6CFB35AF95FE}" dt="2021-11-08T17:44:55.354" v="141" actId="2696"/>
        <pc:sldMkLst>
          <pc:docMk/>
          <pc:sldMk cId="2358415282" sldId="667"/>
        </pc:sldMkLst>
      </pc:sldChg>
      <pc:sldChg chg="add del ord">
        <pc:chgData name="Khattab, Sherif" userId="c83b1e15-36f3-4f46-aceb-05aac24c545e" providerId="ADAL" clId="{B47B6221-5BAF-446D-8CD2-6CFB35AF95FE}" dt="2021-11-08T17:46:50.758" v="151" actId="2696"/>
        <pc:sldMkLst>
          <pc:docMk/>
          <pc:sldMk cId="2824507597" sldId="668"/>
        </pc:sldMkLst>
      </pc:sldChg>
      <pc:sldChg chg="add del">
        <pc:chgData name="Khattab, Sherif" userId="c83b1e15-36f3-4f46-aceb-05aac24c545e" providerId="ADAL" clId="{B47B6221-5BAF-446D-8CD2-6CFB35AF95FE}" dt="2021-11-08T17:46:50.758" v="151" actId="2696"/>
        <pc:sldMkLst>
          <pc:docMk/>
          <pc:sldMk cId="2802158369" sldId="669"/>
        </pc:sldMkLst>
      </pc:sldChg>
      <pc:sldChg chg="add del">
        <pc:chgData name="Khattab, Sherif" userId="c83b1e15-36f3-4f46-aceb-05aac24c545e" providerId="ADAL" clId="{B47B6221-5BAF-446D-8CD2-6CFB35AF95FE}" dt="2021-11-08T17:46:50.758" v="151" actId="2696"/>
        <pc:sldMkLst>
          <pc:docMk/>
          <pc:sldMk cId="1642479177" sldId="670"/>
        </pc:sldMkLst>
      </pc:sldChg>
      <pc:sldChg chg="add del">
        <pc:chgData name="Khattab, Sherif" userId="c83b1e15-36f3-4f46-aceb-05aac24c545e" providerId="ADAL" clId="{B47B6221-5BAF-446D-8CD2-6CFB35AF95FE}" dt="2021-11-08T17:45:58.064" v="148" actId="47"/>
        <pc:sldMkLst>
          <pc:docMk/>
          <pc:sldMk cId="2651493100" sldId="671"/>
        </pc:sldMkLst>
      </pc:sldChg>
      <pc:sldChg chg="add del">
        <pc:chgData name="Khattab, Sherif" userId="c83b1e15-36f3-4f46-aceb-05aac24c545e" providerId="ADAL" clId="{B47B6221-5BAF-446D-8CD2-6CFB35AF95FE}" dt="2021-11-08T17:43:13.251" v="37"/>
        <pc:sldMkLst>
          <pc:docMk/>
          <pc:sldMk cId="3206654922" sldId="671"/>
        </pc:sldMkLst>
      </pc:sldChg>
      <pc:sldChg chg="add del">
        <pc:chgData name="Khattab, Sherif" userId="c83b1e15-36f3-4f46-aceb-05aac24c545e" providerId="ADAL" clId="{B47B6221-5BAF-446D-8CD2-6CFB35AF95FE}" dt="2021-11-08T17:42:57.124" v="28"/>
        <pc:sldMkLst>
          <pc:docMk/>
          <pc:sldMk cId="3922320563" sldId="671"/>
        </pc:sldMkLst>
      </pc:sldChg>
      <pc:sldChg chg="modSp add del modTransition">
        <pc:chgData name="Khattab, Sherif" userId="c83b1e15-36f3-4f46-aceb-05aac24c545e" providerId="ADAL" clId="{B47B6221-5BAF-446D-8CD2-6CFB35AF95FE}" dt="2021-11-08T17:46:50.758" v="151" actId="2696"/>
        <pc:sldMkLst>
          <pc:docMk/>
          <pc:sldMk cId="298043200" sldId="672"/>
        </pc:sldMkLst>
        <pc:spChg chg="mod">
          <ac:chgData name="Khattab, Sherif" userId="c83b1e15-36f3-4f46-aceb-05aac24c545e" providerId="ADAL" clId="{B47B6221-5BAF-446D-8CD2-6CFB35AF95FE}" dt="2021-11-08T17:43:11.112" v="33"/>
          <ac:spMkLst>
            <pc:docMk/>
            <pc:sldMk cId="298043200" sldId="672"/>
            <ac:spMk id="4" creationId="{A0DA33E5-0E5E-40E0-BBAF-A1CC024B7522}"/>
          </ac:spMkLst>
        </pc:spChg>
      </pc:sldChg>
      <pc:sldChg chg="modSp add del modTransition">
        <pc:chgData name="Khattab, Sherif" userId="c83b1e15-36f3-4f46-aceb-05aac24c545e" providerId="ADAL" clId="{B47B6221-5BAF-446D-8CD2-6CFB35AF95FE}" dt="2021-11-08T17:46:50.758" v="151" actId="2696"/>
        <pc:sldMkLst>
          <pc:docMk/>
          <pc:sldMk cId="3356128445" sldId="673"/>
        </pc:sldMkLst>
        <pc:spChg chg="mod">
          <ac:chgData name="Khattab, Sherif" userId="c83b1e15-36f3-4f46-aceb-05aac24c545e" providerId="ADAL" clId="{B47B6221-5BAF-446D-8CD2-6CFB35AF95FE}" dt="2021-11-08T17:43:11.112" v="33"/>
          <ac:spMkLst>
            <pc:docMk/>
            <pc:sldMk cId="3356128445" sldId="673"/>
            <ac:spMk id="4" creationId="{45660CF0-C1F5-4BD0-AA68-900914CB19CA}"/>
          </ac:spMkLst>
        </pc:spChg>
      </pc:sldChg>
      <pc:sldChg chg="modSp add del modTransition">
        <pc:chgData name="Khattab, Sherif" userId="c83b1e15-36f3-4f46-aceb-05aac24c545e" providerId="ADAL" clId="{B47B6221-5BAF-446D-8CD2-6CFB35AF95FE}" dt="2021-11-08T17:42:57.124" v="28"/>
        <pc:sldMkLst>
          <pc:docMk/>
          <pc:sldMk cId="809043677" sldId="674"/>
        </pc:sldMkLst>
        <pc:spChg chg="mod">
          <ac:chgData name="Khattab, Sherif" userId="c83b1e15-36f3-4f46-aceb-05aac24c545e" providerId="ADAL" clId="{B47B6221-5BAF-446D-8CD2-6CFB35AF95FE}" dt="2021-11-08T17:42:54.797" v="24"/>
          <ac:spMkLst>
            <pc:docMk/>
            <pc:sldMk cId="809043677" sldId="674"/>
            <ac:spMk id="4" creationId="{5E7EFA08-741C-7A40-99C5-774EA7AD9142}"/>
          </ac:spMkLst>
        </pc:spChg>
      </pc:sldChg>
      <pc:sldChg chg="modSp add del modTransition">
        <pc:chgData name="Khattab, Sherif" userId="c83b1e15-36f3-4f46-aceb-05aac24c545e" providerId="ADAL" clId="{B47B6221-5BAF-446D-8CD2-6CFB35AF95FE}" dt="2021-11-08T17:43:13.251" v="37"/>
        <pc:sldMkLst>
          <pc:docMk/>
          <pc:sldMk cId="3530396871" sldId="674"/>
        </pc:sldMkLst>
        <pc:spChg chg="mod">
          <ac:chgData name="Khattab, Sherif" userId="c83b1e15-36f3-4f46-aceb-05aac24c545e" providerId="ADAL" clId="{B47B6221-5BAF-446D-8CD2-6CFB35AF95FE}" dt="2021-11-08T17:43:11.112" v="33"/>
          <ac:spMkLst>
            <pc:docMk/>
            <pc:sldMk cId="3530396871" sldId="674"/>
            <ac:spMk id="4" creationId="{5E7EFA08-741C-7A40-99C5-774EA7AD9142}"/>
          </ac:spMkLst>
        </pc:spChg>
      </pc:sldChg>
      <pc:sldChg chg="add del">
        <pc:chgData name="Khattab, Sherif" userId="c83b1e15-36f3-4f46-aceb-05aac24c545e" providerId="ADAL" clId="{B47B6221-5BAF-446D-8CD2-6CFB35AF95FE}" dt="2021-11-08T17:46:50.758" v="151" actId="2696"/>
        <pc:sldMkLst>
          <pc:docMk/>
          <pc:sldMk cId="3841395943" sldId="674"/>
        </pc:sldMkLst>
      </pc:sldChg>
      <pc:sldChg chg="modSp new mod">
        <pc:chgData name="Khattab, Sherif" userId="c83b1e15-36f3-4f46-aceb-05aac24c545e" providerId="ADAL" clId="{B47B6221-5BAF-446D-8CD2-6CFB35AF95FE}" dt="2021-11-08T17:43:36.168" v="89" actId="20577"/>
        <pc:sldMkLst>
          <pc:docMk/>
          <pc:sldMk cId="3567373894" sldId="675"/>
        </pc:sldMkLst>
        <pc:spChg chg="mod">
          <ac:chgData name="Khattab, Sherif" userId="c83b1e15-36f3-4f46-aceb-05aac24c545e" providerId="ADAL" clId="{B47B6221-5BAF-446D-8CD2-6CFB35AF95FE}" dt="2021-11-08T17:43:29.241" v="60" actId="5793"/>
          <ac:spMkLst>
            <pc:docMk/>
            <pc:sldMk cId="3567373894" sldId="675"/>
            <ac:spMk id="2" creationId="{30245E10-F1CD-4AF6-977B-12EA6D9DC16E}"/>
          </ac:spMkLst>
        </pc:spChg>
        <pc:spChg chg="mod">
          <ac:chgData name="Khattab, Sherif" userId="c83b1e15-36f3-4f46-aceb-05aac24c545e" providerId="ADAL" clId="{B47B6221-5BAF-446D-8CD2-6CFB35AF95FE}" dt="2021-11-08T17:43:36.168" v="89" actId="20577"/>
          <ac:spMkLst>
            <pc:docMk/>
            <pc:sldMk cId="3567373894" sldId="675"/>
            <ac:spMk id="3" creationId="{EF61266B-FC76-44E7-B347-3F8153AD5B0B}"/>
          </ac:spMkLst>
        </pc:spChg>
      </pc:sldChg>
      <pc:sldChg chg="modSp new mod modAnim">
        <pc:chgData name="Khattab, Sherif" userId="c83b1e15-36f3-4f46-aceb-05aac24c545e" providerId="ADAL" clId="{B47B6221-5BAF-446D-8CD2-6CFB35AF95FE}" dt="2021-11-09T17:27:25.347" v="371"/>
        <pc:sldMkLst>
          <pc:docMk/>
          <pc:sldMk cId="3431502473" sldId="676"/>
        </pc:sldMkLst>
        <pc:spChg chg="mod">
          <ac:chgData name="Khattab, Sherif" userId="c83b1e15-36f3-4f46-aceb-05aac24c545e" providerId="ADAL" clId="{B47B6221-5BAF-446D-8CD2-6CFB35AF95FE}" dt="2021-11-09T17:27:17.589" v="369" actId="20577"/>
          <ac:spMkLst>
            <pc:docMk/>
            <pc:sldMk cId="3431502473" sldId="676"/>
            <ac:spMk id="2" creationId="{16E993B6-766C-456B-8EDE-212ABE8C9000}"/>
          </ac:spMkLst>
        </pc:spChg>
        <pc:spChg chg="mod">
          <ac:chgData name="Khattab, Sherif" userId="c83b1e15-36f3-4f46-aceb-05aac24c545e" providerId="ADAL" clId="{B47B6221-5BAF-446D-8CD2-6CFB35AF95FE}" dt="2021-11-09T17:27:10.900" v="361" actId="6549"/>
          <ac:spMkLst>
            <pc:docMk/>
            <pc:sldMk cId="3431502473" sldId="676"/>
            <ac:spMk id="3" creationId="{FAACC3C8-BE7E-4A0A-B112-F96E568A8E0A}"/>
          </ac:spMkLst>
        </pc:spChg>
      </pc:sldChg>
      <pc:sldChg chg="modSp new mod modAnim">
        <pc:chgData name="Khattab, Sherif" userId="c83b1e15-36f3-4f46-aceb-05aac24c545e" providerId="ADAL" clId="{B47B6221-5BAF-446D-8CD2-6CFB35AF95FE}" dt="2021-11-09T17:27:36.540" v="373"/>
        <pc:sldMkLst>
          <pc:docMk/>
          <pc:sldMk cId="2896691167" sldId="677"/>
        </pc:sldMkLst>
        <pc:spChg chg="mod">
          <ac:chgData name="Khattab, Sherif" userId="c83b1e15-36f3-4f46-aceb-05aac24c545e" providerId="ADAL" clId="{B47B6221-5BAF-446D-8CD2-6CFB35AF95FE}" dt="2021-11-09T17:27:04.319" v="355" actId="20577"/>
          <ac:spMkLst>
            <pc:docMk/>
            <pc:sldMk cId="2896691167" sldId="677"/>
            <ac:spMk id="2" creationId="{F8CB78AB-8124-4037-B13A-2E89966F87E6}"/>
          </ac:spMkLst>
        </pc:spChg>
        <pc:spChg chg="mod">
          <ac:chgData name="Khattab, Sherif" userId="c83b1e15-36f3-4f46-aceb-05aac24c545e" providerId="ADAL" clId="{B47B6221-5BAF-446D-8CD2-6CFB35AF95FE}" dt="2021-11-09T17:27:06.608" v="360" actId="27636"/>
          <ac:spMkLst>
            <pc:docMk/>
            <pc:sldMk cId="2896691167" sldId="677"/>
            <ac:spMk id="3" creationId="{7B0DE647-00D8-42D2-84A5-4E19CEA68350}"/>
          </ac:spMkLst>
        </pc:spChg>
      </pc:sldChg>
      <pc:sldMasterChg chg="del delSldLayout">
        <pc:chgData name="Khattab, Sherif" userId="c83b1e15-36f3-4f46-aceb-05aac24c545e" providerId="ADAL" clId="{B47B6221-5BAF-446D-8CD2-6CFB35AF95FE}" dt="2021-11-09T17:28:15.475" v="374" actId="2696"/>
        <pc:sldMasterMkLst>
          <pc:docMk/>
          <pc:sldMasterMk cId="1739593421" sldId="2147483652"/>
        </pc:sldMasterMkLst>
        <pc:sldLayoutChg chg="del">
          <pc:chgData name="Khattab, Sherif" userId="c83b1e15-36f3-4f46-aceb-05aac24c545e" providerId="ADAL" clId="{B47B6221-5BAF-446D-8CD2-6CFB35AF95FE}" dt="2021-11-09T17:28:15.475" v="374" actId="2696"/>
          <pc:sldLayoutMkLst>
            <pc:docMk/>
            <pc:sldMasterMk cId="1739593421" sldId="2147483652"/>
            <pc:sldLayoutMk cId="784623663" sldId="2147483653"/>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286161283" sldId="2147483654"/>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907835804" sldId="2147483655"/>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671229879" sldId="2147483656"/>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670465822" sldId="2147483657"/>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4192808860" sldId="2147483658"/>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417651811" sldId="2147483659"/>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729787615" sldId="2147483660"/>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350885123" sldId="2147483661"/>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331062922" sldId="2147483662"/>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537978127" sldId="2147483663"/>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4281435232" sldId="2147483664"/>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340341177" sldId="2147483665"/>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2594160101" sldId="2147483666"/>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2024729690" sldId="2147483667"/>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643443057" sldId="2147483668"/>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816384226" sldId="2147483669"/>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330214303" sldId="2147483670"/>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721273392" sldId="2147483671"/>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2245489883" sldId="2147483672"/>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480669930" sldId="2147483673"/>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045346321" sldId="2147483674"/>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4188138883" sldId="2147483675"/>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260719692" sldId="2147483676"/>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81375925" sldId="2147483677"/>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263190688" sldId="2147483678"/>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719322535" sldId="2147483679"/>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996519952" sldId="2147483680"/>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853573510" sldId="2147483681"/>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323018770" sldId="2147483682"/>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3772120809" sldId="2147483683"/>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4138095842" sldId="2147483684"/>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1985240191" sldId="2147483685"/>
          </pc:sldLayoutMkLst>
        </pc:sldLayoutChg>
        <pc:sldLayoutChg chg="del">
          <pc:chgData name="Khattab, Sherif" userId="c83b1e15-36f3-4f46-aceb-05aac24c545e" providerId="ADAL" clId="{B47B6221-5BAF-446D-8CD2-6CFB35AF95FE}" dt="2021-11-09T17:28:15.475" v="374"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B47B6221-5BAF-446D-8CD2-6CFB35AF95FE}" dt="2021-11-08T17:46:50.758" v="151" actId="2696"/>
        <pc:sldMasterMkLst>
          <pc:docMk/>
          <pc:sldMasterMk cId="2593472418" sldId="2147483687"/>
        </pc:sldMasterMkLst>
        <pc:sldLayoutChg chg="del">
          <pc:chgData name="Khattab, Sherif" userId="c83b1e15-36f3-4f46-aceb-05aac24c545e" providerId="ADAL" clId="{B47B6221-5BAF-446D-8CD2-6CFB35AF95FE}" dt="2021-11-08T17:46:50.758" v="151" actId="2696"/>
          <pc:sldLayoutMkLst>
            <pc:docMk/>
            <pc:sldMasterMk cId="2593472418" sldId="2147483687"/>
            <pc:sldLayoutMk cId="18660102" sldId="2147483688"/>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87232016" sldId="2147483689"/>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36989714" sldId="2147483690"/>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219117644" sldId="2147483691"/>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3747355272" sldId="2147483692"/>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918431204" sldId="2147483693"/>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160186323" sldId="2147483694"/>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442045518" sldId="2147483695"/>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819599120" sldId="2147483696"/>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077965142" sldId="2147483697"/>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981634996" sldId="2147483698"/>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183651307" sldId="2147483699"/>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039135591" sldId="2147483700"/>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743326115" sldId="2147483701"/>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635766075" sldId="2147483702"/>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3562098379" sldId="2147483703"/>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582738457" sldId="2147483704"/>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3187045664" sldId="2147483705"/>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960150913" sldId="2147483706"/>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180962149" sldId="2147483707"/>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537701963" sldId="2147483708"/>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431766276" sldId="2147483709"/>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95832947" sldId="2147483710"/>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2512451468" sldId="2147483711"/>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1754640580" sldId="2147483712"/>
          </pc:sldLayoutMkLst>
        </pc:sldLayoutChg>
        <pc:sldLayoutChg chg="del">
          <pc:chgData name="Khattab, Sherif" userId="c83b1e15-36f3-4f46-aceb-05aac24c545e" providerId="ADAL" clId="{B47B6221-5BAF-446D-8CD2-6CFB35AF95FE}" dt="2021-11-08T17:46:50.758" v="151" actId="2696"/>
          <pc:sldLayoutMkLst>
            <pc:docMk/>
            <pc:sldMasterMk cId="2593472418" sldId="2147483687"/>
            <pc:sldLayoutMk cId="916547347" sldId="2147483713"/>
          </pc:sldLayoutMkLst>
        </pc:sldLayoutChg>
      </pc:sldMaster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Khattab, Sherif" userId="c83b1e15-36f3-4f46-aceb-05aac24c545e" providerId="ADAL" clId="{34EC8AA7-C721-AD4D-A282-128DDD36F298}"/>
    <pc:docChg chg="modSld">
      <pc:chgData name="Khattab, Sherif" userId="c83b1e15-36f3-4f46-aceb-05aac24c545e" providerId="ADAL" clId="{34EC8AA7-C721-AD4D-A282-128DDD36F298}" dt="2021-09-01T06:20:56.876" v="0"/>
      <pc:docMkLst>
        <pc:docMk/>
      </pc:docMkLst>
      <pc:sldChg chg="modSp">
        <pc:chgData name="Khattab, Sherif" userId="c83b1e15-36f3-4f46-aceb-05aac24c545e" providerId="ADAL" clId="{34EC8AA7-C721-AD4D-A282-128DDD36F298}" dt="2021-09-01T06:20:56.876" v="0"/>
        <pc:sldMkLst>
          <pc:docMk/>
          <pc:sldMk cId="1330366002" sldId="454"/>
        </pc:sldMkLst>
        <pc:spChg chg="mod">
          <ac:chgData name="Khattab, Sherif" userId="c83b1e15-36f3-4f46-aceb-05aac24c545e" providerId="ADAL" clId="{34EC8AA7-C721-AD4D-A282-128DDD36F298}" dt="2021-09-01T06:20:56.876" v="0"/>
          <ac:spMkLst>
            <pc:docMk/>
            <pc:sldMk cId="1330366002" sldId="454"/>
            <ac:spMk id="3" creationId="{00000000-0000-0000-0000-000000000000}"/>
          </ac:spMkLst>
        </pc:spChg>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a:solidFill>
                  <a:srgbClr val="FCB818"/>
                </a:solidFill>
                <a:latin typeface="Helvetica" pitchFamily="2" charset="0"/>
              </a:rPr>
              <a:t>Introduction to Operating Systems</a:t>
            </a:r>
            <a:br>
              <a:rPr lang="en-US" sz="3600">
                <a:solidFill>
                  <a:srgbClr val="FCB818"/>
                </a:solidFill>
                <a:latin typeface="Helvetica" pitchFamily="2" charset="0"/>
              </a:rPr>
            </a:br>
            <a:r>
              <a:rPr lang="en-US" sz="3600">
                <a:solidFill>
                  <a:srgbClr val="FCB818"/>
                </a:solidFill>
                <a:latin typeface="Helvetica" pitchFamily="2" charset="0"/>
              </a:rPr>
              <a:t>CS/COE 1550</a:t>
            </a:r>
          </a:p>
        </p:txBody>
      </p:sp>
      <p:sp>
        <p:nvSpPr>
          <p:cNvPr id="3" name="Subtitle 2"/>
          <p:cNvSpPr>
            <a:spLocks noGrp="1"/>
          </p:cNvSpPr>
          <p:nvPr>
            <p:ph type="subTitle" idx="1"/>
          </p:nvPr>
        </p:nvSpPr>
        <p:spPr>
          <a:xfrm>
            <a:off x="133350" y="4283074"/>
            <a:ext cx="9791700" cy="2689225"/>
          </a:xfrm>
        </p:spPr>
        <p:txBody>
          <a:bodyPr>
            <a:normAutofit/>
          </a:bodyPr>
          <a:lstStyle/>
          <a:p>
            <a:r>
              <a:rPr lang="en-US"/>
              <a:t>Fall 2021</a:t>
            </a:r>
          </a:p>
          <a:p>
            <a:pPr eaLnBrk="1">
              <a:lnSpc>
                <a:spcPct val="92000"/>
              </a:lnSpc>
            </a:pPr>
            <a:r>
              <a:rPr lang="en-GB" altLang="en-US" sz="4000"/>
              <a:t>Sherif </a:t>
            </a:r>
            <a:r>
              <a:rPr lang="en-GB" altLang="en-US" sz="4000" dirty="0"/>
              <a:t>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B85C-8B73-4F48-9020-9A4FD635C666}"/>
              </a:ext>
            </a:extLst>
          </p:cNvPr>
          <p:cNvSpPr>
            <a:spLocks noGrp="1"/>
          </p:cNvSpPr>
          <p:nvPr>
            <p:ph type="title"/>
          </p:nvPr>
        </p:nvSpPr>
        <p:spPr/>
        <p:txBody>
          <a:bodyPr/>
          <a:lstStyle/>
          <a:p>
            <a:r>
              <a:rPr lang="en-US" dirty="0"/>
              <a:t>Project 3: Writeup hints</a:t>
            </a:r>
          </a:p>
        </p:txBody>
      </p:sp>
      <p:sp>
        <p:nvSpPr>
          <p:cNvPr id="3" name="Content Placeholder 2">
            <a:extLst>
              <a:ext uri="{FF2B5EF4-FFF2-40B4-BE49-F238E27FC236}">
                <a16:creationId xmlns:a16="http://schemas.microsoft.com/office/drawing/2014/main" id="{4F9DEA49-A0C9-49B5-A7BB-B7A5E41A262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48F3EC7-C9FD-406A-BB54-11616F9EDD64}"/>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C6D1B1C0-C2A3-498D-BD2D-A111AD5ADAEF}"/>
              </a:ext>
            </a:extLst>
          </p:cNvPr>
          <p:cNvSpPr>
            <a:spLocks noGrp="1"/>
          </p:cNvSpPr>
          <p:nvPr>
            <p:ph type="sldNum" idx="12"/>
          </p:nvPr>
        </p:nvSpPr>
        <p:spPr/>
        <p:txBody>
          <a:bodyPr/>
          <a:lstStyle/>
          <a:p>
            <a:fld id="{65E435D9-63B0-4660-8D04-E83F5E2CA2AE}" type="slidenum">
              <a:rPr lang="en-GB" altLang="en-US" smtClean="0"/>
              <a:pPr/>
              <a:t>10</a:t>
            </a:fld>
            <a:endParaRPr lang="en-GB" altLang="en-US"/>
          </a:p>
        </p:txBody>
      </p:sp>
      <p:pic>
        <p:nvPicPr>
          <p:cNvPr id="8" name="Picture 7">
            <a:extLst>
              <a:ext uri="{FF2B5EF4-FFF2-40B4-BE49-F238E27FC236}">
                <a16:creationId xmlns:a16="http://schemas.microsoft.com/office/drawing/2014/main" id="{CC83FAB4-8881-4EBA-9AF8-81BB77DAA794}"/>
              </a:ext>
            </a:extLst>
          </p:cNvPr>
          <p:cNvPicPr>
            <a:picLocks noChangeAspect="1"/>
          </p:cNvPicPr>
          <p:nvPr/>
        </p:nvPicPr>
        <p:blipFill>
          <a:blip r:embed="rId2"/>
          <a:stretch>
            <a:fillRect/>
          </a:stretch>
        </p:blipFill>
        <p:spPr>
          <a:xfrm>
            <a:off x="1290166" y="1440076"/>
            <a:ext cx="8106214" cy="5405224"/>
          </a:xfrm>
          <a:prstGeom prst="rect">
            <a:avLst/>
          </a:prstGeom>
        </p:spPr>
      </p:pic>
    </p:spTree>
    <p:extLst>
      <p:ext uri="{BB962C8B-B14F-4D97-AF65-F5344CB8AC3E}">
        <p14:creationId xmlns:p14="http://schemas.microsoft.com/office/powerpoint/2010/main" val="226557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4018-56E1-4FC7-B256-608930369B2B}"/>
              </a:ext>
            </a:extLst>
          </p:cNvPr>
          <p:cNvSpPr>
            <a:spLocks noGrp="1"/>
          </p:cNvSpPr>
          <p:nvPr>
            <p:ph type="title"/>
          </p:nvPr>
        </p:nvSpPr>
        <p:spPr/>
        <p:txBody>
          <a:bodyPr/>
          <a:lstStyle/>
          <a:p>
            <a:r>
              <a:rPr lang="en-US" dirty="0"/>
              <a:t>Q18,19 in HW7</a:t>
            </a:r>
          </a:p>
        </p:txBody>
      </p:sp>
      <p:sp>
        <p:nvSpPr>
          <p:cNvPr id="3" name="Content Placeholder 2">
            <a:extLst>
              <a:ext uri="{FF2B5EF4-FFF2-40B4-BE49-F238E27FC236}">
                <a16:creationId xmlns:a16="http://schemas.microsoft.com/office/drawing/2014/main" id="{D4ABCAFC-5291-488B-84CC-FF636AEA411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02BD1EA-A7A4-44CF-831F-635EAE97290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A5C29399-8E41-43F4-85D7-8B1BF30CBD6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E8B2CF68-C1ED-4787-B8B8-77B35BBCBD71}"/>
              </a:ext>
            </a:extLst>
          </p:cNvPr>
          <p:cNvPicPr>
            <a:picLocks noChangeAspect="1"/>
          </p:cNvPicPr>
          <p:nvPr/>
        </p:nvPicPr>
        <p:blipFill>
          <a:blip r:embed="rId2"/>
          <a:stretch>
            <a:fillRect/>
          </a:stretch>
        </p:blipFill>
        <p:spPr>
          <a:xfrm>
            <a:off x="802432" y="1086775"/>
            <a:ext cx="8873866" cy="5917094"/>
          </a:xfrm>
          <a:prstGeom prst="rect">
            <a:avLst/>
          </a:prstGeom>
        </p:spPr>
      </p:pic>
    </p:spTree>
    <p:extLst>
      <p:ext uri="{BB962C8B-B14F-4D97-AF65-F5344CB8AC3E}">
        <p14:creationId xmlns:p14="http://schemas.microsoft.com/office/powerpoint/2010/main" val="3094166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5E18E49-F169-784B-B04A-AC343EDD8225}"/>
              </a:ext>
            </a:extLst>
          </p:cNvPr>
          <p:cNvSpPr>
            <a:spLocks noGrp="1" noChangeArrowheads="1"/>
          </p:cNvSpPr>
          <p:nvPr>
            <p:ph type="title"/>
          </p:nvPr>
        </p:nvSpPr>
        <p:spPr/>
        <p:txBody>
          <a:bodyPr/>
          <a:lstStyle/>
          <a:p>
            <a:r>
              <a:rPr lang="en-US" altLang="en-US"/>
              <a:t>Working set</a:t>
            </a:r>
          </a:p>
        </p:txBody>
      </p:sp>
      <p:sp>
        <p:nvSpPr>
          <p:cNvPr id="68611" name="Rectangle 3">
            <a:extLst>
              <a:ext uri="{FF2B5EF4-FFF2-40B4-BE49-F238E27FC236}">
                <a16:creationId xmlns:a16="http://schemas.microsoft.com/office/drawing/2014/main" id="{B733C6B2-F4AA-8A40-9EB2-C636662E40D8}"/>
              </a:ext>
            </a:extLst>
          </p:cNvPr>
          <p:cNvSpPr>
            <a:spLocks noGrp="1" noChangeArrowheads="1"/>
          </p:cNvSpPr>
          <p:nvPr>
            <p:ph idx="1"/>
          </p:nvPr>
        </p:nvSpPr>
        <p:spPr/>
        <p:txBody>
          <a:bodyPr>
            <a:normAutofit lnSpcReduction="10000"/>
          </a:bodyPr>
          <a:lstStyle/>
          <a:p>
            <a:r>
              <a:rPr lang="en-US" altLang="en-US" sz="2800" i="1" dirty="0"/>
              <a:t>Demand paging</a:t>
            </a:r>
            <a:r>
              <a:rPr lang="en-US" altLang="en-US" sz="2800" dirty="0"/>
              <a:t>: bring a page into memory when it’s requested by the process</a:t>
            </a:r>
          </a:p>
          <a:p>
            <a:r>
              <a:rPr lang="en-US" altLang="en-US" sz="2800" dirty="0"/>
              <a:t>How many pages are needed?</a:t>
            </a:r>
          </a:p>
          <a:p>
            <a:pPr lvl="1"/>
            <a:r>
              <a:rPr lang="en-US" altLang="en-US" sz="2400" dirty="0"/>
              <a:t>Could be all of them, but not likely</a:t>
            </a:r>
          </a:p>
          <a:p>
            <a:pPr lvl="1"/>
            <a:r>
              <a:rPr lang="en-US" altLang="en-US" sz="2400" dirty="0"/>
              <a:t>Instead, processes reference a small set of pages at any given time—</a:t>
            </a:r>
            <a:r>
              <a:rPr lang="en-US" altLang="en-US" sz="2400" i="1" dirty="0"/>
              <a:t>locality of reference</a:t>
            </a:r>
            <a:endParaRPr lang="en-US" altLang="en-US" sz="2400" dirty="0"/>
          </a:p>
          <a:p>
            <a:pPr lvl="1"/>
            <a:r>
              <a:rPr lang="en-US" altLang="en-US" sz="2400" dirty="0"/>
              <a:t>Set of pages can be different for different processes or even different times in the running of a single process</a:t>
            </a:r>
          </a:p>
          <a:p>
            <a:r>
              <a:rPr lang="en-US" altLang="en-US" sz="2800" dirty="0"/>
              <a:t>Set of pages used by a process in a given interval of time is called the </a:t>
            </a:r>
            <a:r>
              <a:rPr lang="en-US" altLang="en-US" sz="2800" i="1" dirty="0"/>
              <a:t>working set</a:t>
            </a:r>
            <a:endParaRPr lang="en-US" altLang="en-US" sz="2800" dirty="0"/>
          </a:p>
          <a:p>
            <a:pPr lvl="1"/>
            <a:r>
              <a:rPr lang="en-US" altLang="en-US" sz="2400" dirty="0"/>
              <a:t>If entire working set is in memory, no page faults!</a:t>
            </a:r>
          </a:p>
          <a:p>
            <a:pPr lvl="1"/>
            <a:r>
              <a:rPr lang="en-US" altLang="en-US" sz="2400" dirty="0"/>
              <a:t>If insufficient space for working set, </a:t>
            </a:r>
            <a:r>
              <a:rPr lang="en-US" altLang="en-US" sz="2400" dirty="0">
                <a:highlight>
                  <a:srgbClr val="FF0000"/>
                </a:highlight>
              </a:rPr>
              <a:t>thrashing</a:t>
            </a:r>
            <a:r>
              <a:rPr lang="en-US" altLang="en-US" sz="2400" dirty="0"/>
              <a:t> may occur</a:t>
            </a:r>
          </a:p>
          <a:p>
            <a:pPr lvl="1"/>
            <a:r>
              <a:rPr lang="en-US" altLang="en-US" sz="2400" dirty="0"/>
              <a:t>Goal: keep most of working set in memory to minimize the number of page faults suffered by a process</a:t>
            </a:r>
          </a:p>
        </p:txBody>
      </p:sp>
      <p:sp>
        <p:nvSpPr>
          <p:cNvPr id="4" name="Footer Placeholder 3">
            <a:extLst>
              <a:ext uri="{FF2B5EF4-FFF2-40B4-BE49-F238E27FC236}">
                <a16:creationId xmlns:a16="http://schemas.microsoft.com/office/drawing/2014/main" id="{B9869718-6FB0-9941-82B1-4B59A4DE8E5B}"/>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49510CEA-B4CC-7446-A104-8C3218D4D74E}"/>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1D5B7F48-BA1C-D948-A355-83D311C2423A}"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12</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42142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65450AE-581B-4D4F-B4B0-80B34B6CD490}"/>
              </a:ext>
            </a:extLst>
          </p:cNvPr>
          <p:cNvSpPr>
            <a:spLocks noGrp="1" noChangeArrowheads="1"/>
          </p:cNvSpPr>
          <p:nvPr>
            <p:ph type="title"/>
          </p:nvPr>
        </p:nvSpPr>
        <p:spPr/>
        <p:txBody>
          <a:bodyPr/>
          <a:lstStyle/>
          <a:p>
            <a:r>
              <a:rPr lang="en-US" altLang="en-US"/>
              <a:t>How big is the working set?</a:t>
            </a:r>
          </a:p>
        </p:txBody>
      </p:sp>
      <p:sp>
        <p:nvSpPr>
          <p:cNvPr id="69635" name="Rectangle 3">
            <a:extLst>
              <a:ext uri="{FF2B5EF4-FFF2-40B4-BE49-F238E27FC236}">
                <a16:creationId xmlns:a16="http://schemas.microsoft.com/office/drawing/2014/main" id="{1EA3765E-DA51-9E4A-B6A8-17C825B47DE2}"/>
              </a:ext>
            </a:extLst>
          </p:cNvPr>
          <p:cNvSpPr>
            <a:spLocks noGrp="1" noChangeArrowheads="1"/>
          </p:cNvSpPr>
          <p:nvPr>
            <p:ph idx="1"/>
          </p:nvPr>
        </p:nvSpPr>
        <p:spPr>
          <a:xfrm>
            <a:off x="270164" y="4565553"/>
            <a:ext cx="9670232" cy="6141298"/>
          </a:xfrm>
        </p:spPr>
        <p:txBody>
          <a:bodyPr/>
          <a:lstStyle/>
          <a:p>
            <a:r>
              <a:rPr lang="en-US" altLang="en-US" sz="2646" dirty="0"/>
              <a:t>Working set is the set of pages used by the </a:t>
            </a:r>
            <a:r>
              <a:rPr lang="en-US" altLang="en-US" sz="2646" i="1" dirty="0"/>
              <a:t>k</a:t>
            </a:r>
            <a:r>
              <a:rPr lang="en-US" altLang="en-US" sz="2646" dirty="0"/>
              <a:t> most recent memory references</a:t>
            </a:r>
          </a:p>
          <a:p>
            <a:r>
              <a:rPr lang="en-US" altLang="en-US" sz="2646" dirty="0"/>
              <a:t>w(</a:t>
            </a:r>
            <a:r>
              <a:rPr lang="en-US" altLang="en-US" sz="2646" dirty="0" err="1"/>
              <a:t>k,t</a:t>
            </a:r>
            <a:r>
              <a:rPr lang="en-US" altLang="en-US" sz="2646" dirty="0"/>
              <a:t>) is the size of the working set at time </a:t>
            </a:r>
            <a:r>
              <a:rPr lang="en-US" altLang="en-US" sz="2646" i="1" dirty="0"/>
              <a:t>t</a:t>
            </a:r>
          </a:p>
          <a:p>
            <a:r>
              <a:rPr lang="en-US" altLang="en-US" sz="2646" dirty="0"/>
              <a:t>Working set may change over time</a:t>
            </a:r>
          </a:p>
          <a:p>
            <a:pPr lvl="1"/>
            <a:r>
              <a:rPr lang="en-US" altLang="en-US" sz="2205" dirty="0"/>
              <a:t>Size of working set can change over time as well…</a:t>
            </a:r>
          </a:p>
        </p:txBody>
      </p:sp>
      <p:sp>
        <p:nvSpPr>
          <p:cNvPr id="7" name="Footer Placeholder 4">
            <a:extLst>
              <a:ext uri="{FF2B5EF4-FFF2-40B4-BE49-F238E27FC236}">
                <a16:creationId xmlns:a16="http://schemas.microsoft.com/office/drawing/2014/main" id="{A8397ACB-E0F4-FE42-BFD3-36927CFF1860}"/>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8" name="Slide Number Placeholder 5">
            <a:extLst>
              <a:ext uri="{FF2B5EF4-FFF2-40B4-BE49-F238E27FC236}">
                <a16:creationId xmlns:a16="http://schemas.microsoft.com/office/drawing/2014/main" id="{98146C4D-B898-AA4F-959B-64D625A995FA}"/>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EAF0AF4B-4A3C-0942-BA87-BBADCB528B57}"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pic>
        <p:nvPicPr>
          <p:cNvPr id="69636" name="Picture 4" descr="4-20">
            <a:extLst>
              <a:ext uri="{FF2B5EF4-FFF2-40B4-BE49-F238E27FC236}">
                <a16:creationId xmlns:a16="http://schemas.microsoft.com/office/drawing/2014/main" id="{233737B5-992B-094B-A3F5-E89D3E76D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12" y="1566183"/>
            <a:ext cx="8823121" cy="2465643"/>
          </a:xfrm>
          <a:prstGeom prst="rect">
            <a:avLst/>
          </a:prstGeom>
          <a:noFill/>
          <a:extLst>
            <a:ext uri="{909E8E84-426E-40DD-AFC4-6F175D3DCCD1}">
              <a14:hiddenFill xmlns:a14="http://schemas.microsoft.com/office/drawing/2010/main">
                <a:solidFill>
                  <a:srgbClr val="FFFFFF"/>
                </a:solidFill>
              </a14:hiddenFill>
            </a:ext>
          </a:extLst>
        </p:spPr>
      </p:pic>
      <p:sp>
        <p:nvSpPr>
          <p:cNvPr id="69637" name="Text Box 5">
            <a:extLst>
              <a:ext uri="{FF2B5EF4-FFF2-40B4-BE49-F238E27FC236}">
                <a16:creationId xmlns:a16="http://schemas.microsoft.com/office/drawing/2014/main" id="{2566AFE5-5133-5049-AAA1-8A0B98A60591}"/>
              </a:ext>
            </a:extLst>
          </p:cNvPr>
          <p:cNvSpPr txBox="1">
            <a:spLocks noChangeArrowheads="1"/>
          </p:cNvSpPr>
          <p:nvPr/>
        </p:nvSpPr>
        <p:spPr bwMode="auto">
          <a:xfrm>
            <a:off x="4266845" y="3813087"/>
            <a:ext cx="325730" cy="4316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panose="020B0604020202020204" pitchFamily="34" charset="0"/>
              </a:rPr>
              <a:t>k</a:t>
            </a:r>
          </a:p>
        </p:txBody>
      </p:sp>
      <p:sp>
        <p:nvSpPr>
          <p:cNvPr id="69638" name="Text Box 6">
            <a:extLst>
              <a:ext uri="{FF2B5EF4-FFF2-40B4-BE49-F238E27FC236}">
                <a16:creationId xmlns:a16="http://schemas.microsoft.com/office/drawing/2014/main" id="{E9118035-25F7-6544-92E0-B0FB913151AE}"/>
              </a:ext>
            </a:extLst>
          </p:cNvPr>
          <p:cNvSpPr txBox="1">
            <a:spLocks noChangeArrowheads="1"/>
          </p:cNvSpPr>
          <p:nvPr/>
        </p:nvSpPr>
        <p:spPr bwMode="auto">
          <a:xfrm>
            <a:off x="168522" y="2099910"/>
            <a:ext cx="867545" cy="4316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panose="020B0604020202020204" pitchFamily="34" charset="0"/>
              </a:rPr>
              <a:t>w(k,t)</a:t>
            </a:r>
          </a:p>
        </p:txBody>
      </p:sp>
    </p:spTree>
    <p:extLst>
      <p:ext uri="{BB962C8B-B14F-4D97-AF65-F5344CB8AC3E}">
        <p14:creationId xmlns:p14="http://schemas.microsoft.com/office/powerpoint/2010/main" val="2546125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1E3C-E702-4E07-BFD4-FF9C9C8E443C}"/>
              </a:ext>
            </a:extLst>
          </p:cNvPr>
          <p:cNvSpPr>
            <a:spLocks noGrp="1"/>
          </p:cNvSpPr>
          <p:nvPr>
            <p:ph type="title"/>
          </p:nvPr>
        </p:nvSpPr>
        <p:spPr/>
        <p:txBody>
          <a:bodyPr/>
          <a:lstStyle/>
          <a:p>
            <a:r>
              <a:rPr lang="en-US" dirty="0"/>
              <a:t>Keeping track of the Working Set</a:t>
            </a:r>
          </a:p>
        </p:txBody>
      </p:sp>
      <p:sp>
        <p:nvSpPr>
          <p:cNvPr id="3" name="Content Placeholder 2">
            <a:extLst>
              <a:ext uri="{FF2B5EF4-FFF2-40B4-BE49-F238E27FC236}">
                <a16:creationId xmlns:a16="http://schemas.microsoft.com/office/drawing/2014/main" id="{E5949DF1-B648-4F61-B62A-1D40F57932D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2FB8034-36EC-4250-8885-15DE2A86342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DBEEE799-AD1E-4B1A-A759-2C66B646C6B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8" name="Picture 7">
            <a:extLst>
              <a:ext uri="{FF2B5EF4-FFF2-40B4-BE49-F238E27FC236}">
                <a16:creationId xmlns:a16="http://schemas.microsoft.com/office/drawing/2014/main" id="{270D873D-C897-42DE-BFCD-FC2BD754EC66}"/>
              </a:ext>
            </a:extLst>
          </p:cNvPr>
          <p:cNvPicPr>
            <a:picLocks noChangeAspect="1"/>
          </p:cNvPicPr>
          <p:nvPr/>
        </p:nvPicPr>
        <p:blipFill>
          <a:blip r:embed="rId2"/>
          <a:stretch>
            <a:fillRect/>
          </a:stretch>
        </p:blipFill>
        <p:spPr>
          <a:xfrm>
            <a:off x="1256522" y="1146981"/>
            <a:ext cx="8307809" cy="5539647"/>
          </a:xfrm>
          <a:prstGeom prst="rect">
            <a:avLst/>
          </a:prstGeom>
        </p:spPr>
      </p:pic>
    </p:spTree>
    <p:extLst>
      <p:ext uri="{BB962C8B-B14F-4D97-AF65-F5344CB8AC3E}">
        <p14:creationId xmlns:p14="http://schemas.microsoft.com/office/powerpoint/2010/main" val="2857333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51232B28-397F-FD45-89DD-5AE99EC4BEEB}"/>
              </a:ext>
            </a:extLst>
          </p:cNvPr>
          <p:cNvSpPr>
            <a:spLocks noGrp="1" noChangeArrowheads="1"/>
          </p:cNvSpPr>
          <p:nvPr>
            <p:ph type="title"/>
          </p:nvPr>
        </p:nvSpPr>
        <p:spPr/>
        <p:txBody>
          <a:bodyPr>
            <a:normAutofit/>
          </a:bodyPr>
          <a:lstStyle/>
          <a:p>
            <a:r>
              <a:rPr lang="en-US" altLang="en-US" dirty="0"/>
              <a:t>Working set page replacement algorithm</a:t>
            </a:r>
          </a:p>
        </p:txBody>
      </p:sp>
      <p:sp>
        <p:nvSpPr>
          <p:cNvPr id="4" name="Footer Placeholder 2">
            <a:extLst>
              <a:ext uri="{FF2B5EF4-FFF2-40B4-BE49-F238E27FC236}">
                <a16:creationId xmlns:a16="http://schemas.microsoft.com/office/drawing/2014/main" id="{752F9353-BB1A-C042-AF8D-874DAD8B043F}"/>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3">
            <a:extLst>
              <a:ext uri="{FF2B5EF4-FFF2-40B4-BE49-F238E27FC236}">
                <a16:creationId xmlns:a16="http://schemas.microsoft.com/office/drawing/2014/main" id="{7EB6E2E2-B699-B943-A3EF-83569EFBEBBC}"/>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E32C9B99-EC6F-F24F-A050-3AAA59D34249}"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15</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pic>
        <p:nvPicPr>
          <p:cNvPr id="70659" name="Picture 3" descr="4-21">
            <a:extLst>
              <a:ext uri="{FF2B5EF4-FFF2-40B4-BE49-F238E27FC236}">
                <a16:creationId xmlns:a16="http://schemas.microsoft.com/office/drawing/2014/main" id="{4C65C83A-053E-4F45-8804-CCA173E65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0" y="1291590"/>
            <a:ext cx="8846063" cy="526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6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FFC024A6-AFCF-4E49-B85D-185FD647B85B}"/>
              </a:ext>
            </a:extLst>
          </p:cNvPr>
          <p:cNvSpPr>
            <a:spLocks noGrp="1" noChangeArrowheads="1"/>
          </p:cNvSpPr>
          <p:nvPr>
            <p:ph type="title"/>
          </p:nvPr>
        </p:nvSpPr>
        <p:spPr/>
        <p:txBody>
          <a:bodyPr/>
          <a:lstStyle/>
          <a:p>
            <a:r>
              <a:rPr lang="en-US" altLang="en-US" sz="3600" dirty="0"/>
              <a:t>Page replacement algorithms: summary</a:t>
            </a:r>
          </a:p>
        </p:txBody>
      </p:sp>
      <p:graphicFrame>
        <p:nvGraphicFramePr>
          <p:cNvPr id="86019" name="Group 3">
            <a:extLst>
              <a:ext uri="{FF2B5EF4-FFF2-40B4-BE49-F238E27FC236}">
                <a16:creationId xmlns:a16="http://schemas.microsoft.com/office/drawing/2014/main" id="{C40C6EF8-B406-FD4C-B771-14CD35031001}"/>
              </a:ext>
            </a:extLst>
          </p:cNvPr>
          <p:cNvGraphicFramePr>
            <a:graphicFrameLocks noGrp="1"/>
          </p:cNvGraphicFramePr>
          <p:nvPr>
            <p:ph idx="1"/>
          </p:nvPr>
        </p:nvGraphicFramePr>
        <p:xfrm>
          <a:off x="201613" y="914400"/>
          <a:ext cx="9671049" cy="4492741"/>
        </p:xfrm>
        <a:graphic>
          <a:graphicData uri="http://schemas.openxmlformats.org/drawingml/2006/table">
            <a:tbl>
              <a:tblPr/>
              <a:tblGrid>
                <a:gridCol w="3540818">
                  <a:extLst>
                    <a:ext uri="{9D8B030D-6E8A-4147-A177-3AD203B41FA5}">
                      <a16:colId xmlns:a16="http://schemas.microsoft.com/office/drawing/2014/main" val="2710235564"/>
                    </a:ext>
                  </a:extLst>
                </a:gridCol>
                <a:gridCol w="6130231">
                  <a:extLst>
                    <a:ext uri="{9D8B030D-6E8A-4147-A177-3AD203B41FA5}">
                      <a16:colId xmlns:a16="http://schemas.microsoft.com/office/drawing/2014/main" val="2277015032"/>
                    </a:ext>
                  </a:extLst>
                </a:gridCol>
              </a:tblGrid>
              <a:tr h="436781">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imes" pitchFamily="2" charset="0"/>
                        </a:rPr>
                        <a:t>Algorithm</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imes" pitchFamily="2" charset="0"/>
                        </a:rPr>
                        <a:t>Comment</a:t>
                      </a:r>
                      <a:endParaRPr kumimoji="0" lang="en-US" altLang="en-US" sz="22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0800097"/>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OPT (Optimal)</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Not implementable, but useful as a benchmark</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0478294"/>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NRU (Not Recently Used)</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Crude</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27482059"/>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FIFO (First-In, First Out)</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Might throw out useful pages</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0823186"/>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Second chance</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Big improvement over FIFO</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3118459"/>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Clock</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Better implementation of second chance</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8155577"/>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LRU (Least Recently Used)</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Excellent, but hard to implement exactly</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808211"/>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NFU (Not Frequently Used)</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Poor approximation to LRU</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39051244"/>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Aging</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Good approximation to LRU, efficient to implement</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3703287"/>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Working Set</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Somewhat expensive to implement</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3764233"/>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WSClock</a:t>
                      </a: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Implementable version of Working Set</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79312717"/>
                  </a:ext>
                </a:extLst>
              </a:tr>
            </a:tbl>
          </a:graphicData>
        </a:graphic>
      </p:graphicFrame>
      <p:sp>
        <p:nvSpPr>
          <p:cNvPr id="41" name="Footer Placeholder 3">
            <a:extLst>
              <a:ext uri="{FF2B5EF4-FFF2-40B4-BE49-F238E27FC236}">
                <a16:creationId xmlns:a16="http://schemas.microsoft.com/office/drawing/2014/main" id="{7DE61244-624F-224D-B913-B6BEB9108FB1}"/>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42" name="Slide Number Placeholder 4">
            <a:extLst>
              <a:ext uri="{FF2B5EF4-FFF2-40B4-BE49-F238E27FC236}">
                <a16:creationId xmlns:a16="http://schemas.microsoft.com/office/drawing/2014/main" id="{A1319276-E0EB-6A41-B9E8-AF0DB3A0E9F4}"/>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6C11B8DF-C87A-3646-B3E2-4184B9B6EE04}"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33319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371AE6F-E86B-F340-8305-D7F3FA976375}"/>
              </a:ext>
            </a:extLst>
          </p:cNvPr>
          <p:cNvSpPr>
            <a:spLocks noGrp="1" noChangeArrowheads="1"/>
          </p:cNvSpPr>
          <p:nvPr>
            <p:ph type="title"/>
          </p:nvPr>
        </p:nvSpPr>
        <p:spPr/>
        <p:txBody>
          <a:bodyPr/>
          <a:lstStyle/>
          <a:p>
            <a:r>
              <a:rPr lang="en-US" altLang="en-US"/>
              <a:t>Modeling page replacement algorithms</a:t>
            </a:r>
          </a:p>
        </p:txBody>
      </p:sp>
      <p:sp>
        <p:nvSpPr>
          <p:cNvPr id="87043" name="Rectangle 3">
            <a:extLst>
              <a:ext uri="{FF2B5EF4-FFF2-40B4-BE49-F238E27FC236}">
                <a16:creationId xmlns:a16="http://schemas.microsoft.com/office/drawing/2014/main" id="{30CE7E06-A120-404E-B809-40A1D1A0CF66}"/>
              </a:ext>
            </a:extLst>
          </p:cNvPr>
          <p:cNvSpPr>
            <a:spLocks noGrp="1" noChangeArrowheads="1"/>
          </p:cNvSpPr>
          <p:nvPr>
            <p:ph idx="1"/>
          </p:nvPr>
        </p:nvSpPr>
        <p:spPr/>
        <p:txBody>
          <a:bodyPr/>
          <a:lstStyle/>
          <a:p>
            <a:r>
              <a:rPr lang="en-US" altLang="en-US"/>
              <a:t>Goal: provide quantitative analysis (or simulation) showing which algorithms do better</a:t>
            </a:r>
          </a:p>
          <a:p>
            <a:pPr lvl="1"/>
            <a:r>
              <a:rPr lang="en-US" altLang="en-US"/>
              <a:t>Workload (page reference string) is important: different strings may favor different algorithms</a:t>
            </a:r>
          </a:p>
          <a:p>
            <a:pPr lvl="1"/>
            <a:r>
              <a:rPr lang="en-US" altLang="en-US"/>
              <a:t>Show tradeoffs between algorithms</a:t>
            </a:r>
          </a:p>
          <a:p>
            <a:r>
              <a:rPr lang="en-US" altLang="en-US"/>
              <a:t>Compare algorithms to one another</a:t>
            </a:r>
          </a:p>
          <a:p>
            <a:r>
              <a:rPr lang="en-US" altLang="en-US"/>
              <a:t>Model parameters within an algorithm</a:t>
            </a:r>
          </a:p>
          <a:p>
            <a:pPr lvl="1"/>
            <a:r>
              <a:rPr lang="en-US" altLang="en-US"/>
              <a:t>Number of available physical pages</a:t>
            </a:r>
          </a:p>
          <a:p>
            <a:pPr lvl="1"/>
            <a:r>
              <a:rPr lang="en-US" altLang="en-US"/>
              <a:t>Number of bits for aging</a:t>
            </a:r>
          </a:p>
        </p:txBody>
      </p:sp>
      <p:sp>
        <p:nvSpPr>
          <p:cNvPr id="4" name="Footer Placeholder 3">
            <a:extLst>
              <a:ext uri="{FF2B5EF4-FFF2-40B4-BE49-F238E27FC236}">
                <a16:creationId xmlns:a16="http://schemas.microsoft.com/office/drawing/2014/main" id="{E753EC89-1EB2-2544-B99B-802A30867E26}"/>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33897189-8D08-5343-A7CF-D51A354BD697}"/>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7E2AF1BC-D140-2241-AF8B-5CC9A67F98DB}"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17</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711733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72" name="Rectangle 108">
            <a:extLst>
              <a:ext uri="{FF2B5EF4-FFF2-40B4-BE49-F238E27FC236}">
                <a16:creationId xmlns:a16="http://schemas.microsoft.com/office/drawing/2014/main" id="{497ED6D3-82F2-5648-AA96-0A2A24F11B55}"/>
              </a:ext>
            </a:extLst>
          </p:cNvPr>
          <p:cNvSpPr>
            <a:spLocks noGrp="1" noChangeArrowheads="1"/>
          </p:cNvSpPr>
          <p:nvPr>
            <p:ph type="title"/>
          </p:nvPr>
        </p:nvSpPr>
        <p:spPr/>
        <p:txBody>
          <a:bodyPr/>
          <a:lstStyle/>
          <a:p>
            <a:r>
              <a:rPr lang="en-US" altLang="en-US" dirty="0"/>
              <a:t>How is modeling done?</a:t>
            </a:r>
          </a:p>
        </p:txBody>
      </p:sp>
      <p:sp>
        <p:nvSpPr>
          <p:cNvPr id="88173" name="Rectangle 109">
            <a:extLst>
              <a:ext uri="{FF2B5EF4-FFF2-40B4-BE49-F238E27FC236}">
                <a16:creationId xmlns:a16="http://schemas.microsoft.com/office/drawing/2014/main" id="{53F4F09E-AA95-2040-B94E-0F0A45585DDD}"/>
              </a:ext>
            </a:extLst>
          </p:cNvPr>
          <p:cNvSpPr>
            <a:spLocks noGrp="1" noChangeArrowheads="1"/>
          </p:cNvSpPr>
          <p:nvPr>
            <p:ph idx="1"/>
          </p:nvPr>
        </p:nvSpPr>
        <p:spPr/>
        <p:txBody>
          <a:bodyPr/>
          <a:lstStyle/>
          <a:p>
            <a:pPr>
              <a:lnSpc>
                <a:spcPct val="90000"/>
              </a:lnSpc>
            </a:pPr>
            <a:r>
              <a:rPr lang="en-US" altLang="en-US" sz="2400" dirty="0"/>
              <a:t>Generate a list of references</a:t>
            </a:r>
          </a:p>
          <a:p>
            <a:pPr lvl="1">
              <a:lnSpc>
                <a:spcPct val="90000"/>
              </a:lnSpc>
            </a:pPr>
            <a:r>
              <a:rPr lang="en-US" altLang="en-US" sz="2000" dirty="0"/>
              <a:t>Artificial (made up)</a:t>
            </a:r>
          </a:p>
          <a:p>
            <a:pPr lvl="1">
              <a:lnSpc>
                <a:spcPct val="90000"/>
              </a:lnSpc>
            </a:pPr>
            <a:r>
              <a:rPr lang="en-US" altLang="en-US" sz="2000" dirty="0"/>
              <a:t>Trace a real workload (set of processes)</a:t>
            </a:r>
          </a:p>
          <a:p>
            <a:pPr>
              <a:lnSpc>
                <a:spcPct val="90000"/>
              </a:lnSpc>
            </a:pPr>
            <a:r>
              <a:rPr lang="en-US" altLang="en-US" sz="2400" dirty="0"/>
              <a:t>Use an array (or other structure) to track the pages in physical memory at any given time</a:t>
            </a:r>
          </a:p>
          <a:p>
            <a:pPr lvl="1">
              <a:lnSpc>
                <a:spcPct val="90000"/>
              </a:lnSpc>
            </a:pPr>
            <a:r>
              <a:rPr lang="en-US" altLang="en-US" sz="2000" dirty="0"/>
              <a:t>May keep other information per page to help simulate the algorithm (modification time, time when paged in, etc.)</a:t>
            </a:r>
          </a:p>
          <a:p>
            <a:pPr>
              <a:lnSpc>
                <a:spcPct val="90000"/>
              </a:lnSpc>
            </a:pPr>
            <a:r>
              <a:rPr lang="en-US" altLang="en-US" sz="2400" dirty="0"/>
              <a:t>Run through references, applying the replacement algorithm</a:t>
            </a:r>
          </a:p>
          <a:p>
            <a:pPr>
              <a:lnSpc>
                <a:spcPct val="90000"/>
              </a:lnSpc>
            </a:pPr>
            <a:r>
              <a:rPr lang="en-US" altLang="en-US" sz="2400" dirty="0"/>
              <a:t>Example: FIFO replacement on reference string 0 1 2 3 0 1 4 0 1 2 3 4</a:t>
            </a:r>
          </a:p>
          <a:p>
            <a:pPr lvl="1">
              <a:lnSpc>
                <a:spcPct val="90000"/>
              </a:lnSpc>
            </a:pPr>
            <a:r>
              <a:rPr lang="en-US" altLang="en-US" sz="2000" dirty="0"/>
              <a:t>Page replacements highlighted in yellow</a:t>
            </a:r>
          </a:p>
        </p:txBody>
      </p:sp>
      <p:sp>
        <p:nvSpPr>
          <p:cNvPr id="110" name="Footer Placeholder 4">
            <a:extLst>
              <a:ext uri="{FF2B5EF4-FFF2-40B4-BE49-F238E27FC236}">
                <a16:creationId xmlns:a16="http://schemas.microsoft.com/office/drawing/2014/main" id="{10D9F2C4-A5AC-0442-9913-32D5CE205C31}"/>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11" name="Slide Number Placeholder 5">
            <a:extLst>
              <a:ext uri="{FF2B5EF4-FFF2-40B4-BE49-F238E27FC236}">
                <a16:creationId xmlns:a16="http://schemas.microsoft.com/office/drawing/2014/main" id="{02DF15F3-6E31-8A4F-AC02-F3862E889888}"/>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60CE9054-2A2D-E94B-BADE-39656B8104B0}"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graphicFrame>
        <p:nvGraphicFramePr>
          <p:cNvPr id="88066" name="Group 2">
            <a:extLst>
              <a:ext uri="{FF2B5EF4-FFF2-40B4-BE49-F238E27FC236}">
                <a16:creationId xmlns:a16="http://schemas.microsoft.com/office/drawing/2014/main" id="{5ECF1791-E305-BE4F-9941-168A42132BDB}"/>
              </a:ext>
            </a:extLst>
          </p:cNvPr>
          <p:cNvGraphicFramePr>
            <a:graphicFrameLocks noGrp="1"/>
          </p:cNvGraphicFramePr>
          <p:nvPr/>
        </p:nvGraphicFramePr>
        <p:xfrm>
          <a:off x="1428467" y="4871790"/>
          <a:ext cx="5963742" cy="1622384"/>
        </p:xfrm>
        <a:graphic>
          <a:graphicData uri="http://schemas.openxmlformats.org/drawingml/2006/table">
            <a:tbl>
              <a:tblPr/>
              <a:tblGrid>
                <a:gridCol w="1847921">
                  <a:extLst>
                    <a:ext uri="{9D8B030D-6E8A-4147-A177-3AD203B41FA5}">
                      <a16:colId xmlns:a16="http://schemas.microsoft.com/office/drawing/2014/main" val="1620060904"/>
                    </a:ext>
                  </a:extLst>
                </a:gridCol>
                <a:gridCol w="251989">
                  <a:extLst>
                    <a:ext uri="{9D8B030D-6E8A-4147-A177-3AD203B41FA5}">
                      <a16:colId xmlns:a16="http://schemas.microsoft.com/office/drawing/2014/main" val="535534000"/>
                    </a:ext>
                  </a:extLst>
                </a:gridCol>
                <a:gridCol w="365735">
                  <a:extLst>
                    <a:ext uri="{9D8B030D-6E8A-4147-A177-3AD203B41FA5}">
                      <a16:colId xmlns:a16="http://schemas.microsoft.com/office/drawing/2014/main" val="159796182"/>
                    </a:ext>
                  </a:extLst>
                </a:gridCol>
                <a:gridCol w="318486">
                  <a:extLst>
                    <a:ext uri="{9D8B030D-6E8A-4147-A177-3AD203B41FA5}">
                      <a16:colId xmlns:a16="http://schemas.microsoft.com/office/drawing/2014/main" val="2767569357"/>
                    </a:ext>
                  </a:extLst>
                </a:gridCol>
                <a:gridCol w="318486">
                  <a:extLst>
                    <a:ext uri="{9D8B030D-6E8A-4147-A177-3AD203B41FA5}">
                      <a16:colId xmlns:a16="http://schemas.microsoft.com/office/drawing/2014/main" val="2634246159"/>
                    </a:ext>
                  </a:extLst>
                </a:gridCol>
                <a:gridCol w="316736">
                  <a:extLst>
                    <a:ext uri="{9D8B030D-6E8A-4147-A177-3AD203B41FA5}">
                      <a16:colId xmlns:a16="http://schemas.microsoft.com/office/drawing/2014/main" val="569304450"/>
                    </a:ext>
                  </a:extLst>
                </a:gridCol>
                <a:gridCol w="318486">
                  <a:extLst>
                    <a:ext uri="{9D8B030D-6E8A-4147-A177-3AD203B41FA5}">
                      <a16:colId xmlns:a16="http://schemas.microsoft.com/office/drawing/2014/main" val="3148476579"/>
                    </a:ext>
                  </a:extLst>
                </a:gridCol>
                <a:gridCol w="318486">
                  <a:extLst>
                    <a:ext uri="{9D8B030D-6E8A-4147-A177-3AD203B41FA5}">
                      <a16:colId xmlns:a16="http://schemas.microsoft.com/office/drawing/2014/main" val="3711524086"/>
                    </a:ext>
                  </a:extLst>
                </a:gridCol>
                <a:gridCol w="316737">
                  <a:extLst>
                    <a:ext uri="{9D8B030D-6E8A-4147-A177-3AD203B41FA5}">
                      <a16:colId xmlns:a16="http://schemas.microsoft.com/office/drawing/2014/main" val="910588313"/>
                    </a:ext>
                  </a:extLst>
                </a:gridCol>
                <a:gridCol w="318486">
                  <a:extLst>
                    <a:ext uri="{9D8B030D-6E8A-4147-A177-3AD203B41FA5}">
                      <a16:colId xmlns:a16="http://schemas.microsoft.com/office/drawing/2014/main" val="2826796206"/>
                    </a:ext>
                  </a:extLst>
                </a:gridCol>
                <a:gridCol w="318486">
                  <a:extLst>
                    <a:ext uri="{9D8B030D-6E8A-4147-A177-3AD203B41FA5}">
                      <a16:colId xmlns:a16="http://schemas.microsoft.com/office/drawing/2014/main" val="1583324176"/>
                    </a:ext>
                  </a:extLst>
                </a:gridCol>
                <a:gridCol w="316736">
                  <a:extLst>
                    <a:ext uri="{9D8B030D-6E8A-4147-A177-3AD203B41FA5}">
                      <a16:colId xmlns:a16="http://schemas.microsoft.com/office/drawing/2014/main" val="1262574083"/>
                    </a:ext>
                  </a:extLst>
                </a:gridCol>
                <a:gridCol w="318486">
                  <a:extLst>
                    <a:ext uri="{9D8B030D-6E8A-4147-A177-3AD203B41FA5}">
                      <a16:colId xmlns:a16="http://schemas.microsoft.com/office/drawing/2014/main" val="2233008876"/>
                    </a:ext>
                  </a:extLst>
                </a:gridCol>
                <a:gridCol w="318486">
                  <a:extLst>
                    <a:ext uri="{9D8B030D-6E8A-4147-A177-3AD203B41FA5}">
                      <a16:colId xmlns:a16="http://schemas.microsoft.com/office/drawing/2014/main" val="3393106909"/>
                    </a:ext>
                  </a:extLst>
                </a:gridCol>
              </a:tblGrid>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Page referenced</a:t>
                      </a:r>
                    </a:p>
                  </a:txBody>
                  <a:tcPr marL="100796" marR="100796" marT="50398" marB="50398" horzOverflow="overflow">
                    <a:lnL cap="flat">
                      <a:noFill/>
                    </a:lnL>
                    <a:lnR>
                      <a:noFill/>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7450898"/>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Youngest page</a:t>
                      </a: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29990322"/>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083643"/>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Oldest page</a:t>
                      </a: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4196501"/>
                  </a:ext>
                </a:extLst>
              </a:tr>
            </a:tbl>
          </a:graphicData>
        </a:graphic>
      </p:graphicFrame>
    </p:spTree>
    <p:extLst>
      <p:ext uri="{BB962C8B-B14F-4D97-AF65-F5344CB8AC3E}">
        <p14:creationId xmlns:p14="http://schemas.microsoft.com/office/powerpoint/2010/main" val="120278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366E-0A3A-49CF-AFBA-2E08698A832A}"/>
              </a:ext>
            </a:extLst>
          </p:cNvPr>
          <p:cNvSpPr>
            <a:spLocks noGrp="1"/>
          </p:cNvSpPr>
          <p:nvPr>
            <p:ph type="title"/>
          </p:nvPr>
        </p:nvSpPr>
        <p:spPr/>
        <p:txBody>
          <a:bodyPr/>
          <a:lstStyle/>
          <a:p>
            <a:r>
              <a:rPr lang="en-US" dirty="0"/>
              <a:t>FIFO Example 1</a:t>
            </a:r>
          </a:p>
        </p:txBody>
      </p:sp>
      <p:sp>
        <p:nvSpPr>
          <p:cNvPr id="3" name="Content Placeholder 2">
            <a:extLst>
              <a:ext uri="{FF2B5EF4-FFF2-40B4-BE49-F238E27FC236}">
                <a16:creationId xmlns:a16="http://schemas.microsoft.com/office/drawing/2014/main" id="{3D2024D1-1496-4BBF-94F9-87C0EA01179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251485C-6F1F-4317-A2D2-5971048AE29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AC8AD182-62AD-4FE3-8BAB-0ABC9426A6B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9E04A87B-C669-4A94-BFB8-769EB1040C75}"/>
              </a:ext>
            </a:extLst>
          </p:cNvPr>
          <p:cNvPicPr>
            <a:picLocks noChangeAspect="1"/>
          </p:cNvPicPr>
          <p:nvPr/>
        </p:nvPicPr>
        <p:blipFill>
          <a:blip r:embed="rId2"/>
          <a:stretch>
            <a:fillRect/>
          </a:stretch>
        </p:blipFill>
        <p:spPr>
          <a:xfrm>
            <a:off x="485191" y="985144"/>
            <a:ext cx="9110241" cy="6074709"/>
          </a:xfrm>
          <a:prstGeom prst="rect">
            <a:avLst/>
          </a:prstGeom>
        </p:spPr>
      </p:pic>
    </p:spTree>
    <p:extLst>
      <p:ext uri="{BB962C8B-B14F-4D97-AF65-F5344CB8AC3E}">
        <p14:creationId xmlns:p14="http://schemas.microsoft.com/office/powerpoint/2010/main" val="160918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11/8: Lab 3</a:t>
            </a:r>
          </a:p>
          <a:p>
            <a:pPr lvl="1"/>
            <a:r>
              <a:rPr lang="en-US" dirty="0"/>
              <a:t>11/12: Homework 8</a:t>
            </a:r>
          </a:p>
          <a:p>
            <a:pPr lvl="1"/>
            <a:r>
              <a:rPr lang="en-US" dirty="0"/>
              <a:t>11/19: Project 3</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481CF72B-4081-461A-85F0-AEE6A7897B6A}"/>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324C-153E-4D10-AC57-9910C7B7A7BE}"/>
              </a:ext>
            </a:extLst>
          </p:cNvPr>
          <p:cNvSpPr>
            <a:spLocks noGrp="1"/>
          </p:cNvSpPr>
          <p:nvPr>
            <p:ph type="title"/>
          </p:nvPr>
        </p:nvSpPr>
        <p:spPr/>
        <p:txBody>
          <a:bodyPr/>
          <a:lstStyle/>
          <a:p>
            <a:r>
              <a:rPr lang="en-US" dirty="0"/>
              <a:t>FIFO Example 2</a:t>
            </a:r>
          </a:p>
        </p:txBody>
      </p:sp>
      <p:sp>
        <p:nvSpPr>
          <p:cNvPr id="3" name="Content Placeholder 2">
            <a:extLst>
              <a:ext uri="{FF2B5EF4-FFF2-40B4-BE49-F238E27FC236}">
                <a16:creationId xmlns:a16="http://schemas.microsoft.com/office/drawing/2014/main" id="{6BCBDDF7-EA3B-4DDE-9246-851820E0902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7829D13-9BF0-467C-95FA-72DD4E99A4F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660C7E8-2B65-4F20-911D-8FCB0D78523C}"/>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29DA80FC-079F-4045-A15D-C1EEB9B7BA55}"/>
              </a:ext>
            </a:extLst>
          </p:cNvPr>
          <p:cNvPicPr>
            <a:picLocks noChangeAspect="1"/>
          </p:cNvPicPr>
          <p:nvPr/>
        </p:nvPicPr>
        <p:blipFill>
          <a:blip r:embed="rId2"/>
          <a:stretch>
            <a:fillRect/>
          </a:stretch>
        </p:blipFill>
        <p:spPr>
          <a:xfrm>
            <a:off x="802433" y="1022457"/>
            <a:ext cx="8270486" cy="5514760"/>
          </a:xfrm>
          <a:prstGeom prst="rect">
            <a:avLst/>
          </a:prstGeom>
        </p:spPr>
      </p:pic>
    </p:spTree>
    <p:extLst>
      <p:ext uri="{BB962C8B-B14F-4D97-AF65-F5344CB8AC3E}">
        <p14:creationId xmlns:p14="http://schemas.microsoft.com/office/powerpoint/2010/main" val="3576366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99D7-DC06-4A0B-A24A-B356BAFCF583}"/>
              </a:ext>
            </a:extLst>
          </p:cNvPr>
          <p:cNvSpPr>
            <a:spLocks noGrp="1"/>
          </p:cNvSpPr>
          <p:nvPr>
            <p:ph type="title"/>
          </p:nvPr>
        </p:nvSpPr>
        <p:spPr/>
        <p:txBody>
          <a:bodyPr/>
          <a:lstStyle/>
          <a:p>
            <a:r>
              <a:rPr lang="en-US" dirty="0"/>
              <a:t>Working Set Algorithm</a:t>
            </a:r>
          </a:p>
        </p:txBody>
      </p:sp>
      <p:sp>
        <p:nvSpPr>
          <p:cNvPr id="3" name="Content Placeholder 2">
            <a:extLst>
              <a:ext uri="{FF2B5EF4-FFF2-40B4-BE49-F238E27FC236}">
                <a16:creationId xmlns:a16="http://schemas.microsoft.com/office/drawing/2014/main" id="{838B58B7-8653-4718-9B80-C58D228D3D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9AB0C03-68AE-4654-9613-91444370634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A99284A-DAFC-41B2-9D5E-6EA051BD9EA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93D4C70C-EEE2-4D42-B76A-B27C3947C596}"/>
              </a:ext>
            </a:extLst>
          </p:cNvPr>
          <p:cNvPicPr>
            <a:picLocks noChangeAspect="1"/>
          </p:cNvPicPr>
          <p:nvPr/>
        </p:nvPicPr>
        <p:blipFill>
          <a:blip r:embed="rId2"/>
          <a:stretch>
            <a:fillRect/>
          </a:stretch>
        </p:blipFill>
        <p:spPr>
          <a:xfrm>
            <a:off x="1343074" y="1259975"/>
            <a:ext cx="8283461" cy="5523412"/>
          </a:xfrm>
          <a:prstGeom prst="rect">
            <a:avLst/>
          </a:prstGeom>
        </p:spPr>
      </p:pic>
    </p:spTree>
    <p:extLst>
      <p:ext uri="{BB962C8B-B14F-4D97-AF65-F5344CB8AC3E}">
        <p14:creationId xmlns:p14="http://schemas.microsoft.com/office/powerpoint/2010/main" val="1152972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5665-EA05-43A3-99AC-FFF03312EE9F}"/>
              </a:ext>
            </a:extLst>
          </p:cNvPr>
          <p:cNvSpPr>
            <a:spLocks noGrp="1"/>
          </p:cNvSpPr>
          <p:nvPr>
            <p:ph type="title"/>
          </p:nvPr>
        </p:nvSpPr>
        <p:spPr/>
        <p:txBody>
          <a:bodyPr/>
          <a:lstStyle/>
          <a:p>
            <a:r>
              <a:rPr lang="en-US" dirty="0"/>
              <a:t>LRU</a:t>
            </a:r>
          </a:p>
        </p:txBody>
      </p:sp>
      <p:sp>
        <p:nvSpPr>
          <p:cNvPr id="3" name="Content Placeholder 2">
            <a:extLst>
              <a:ext uri="{FF2B5EF4-FFF2-40B4-BE49-F238E27FC236}">
                <a16:creationId xmlns:a16="http://schemas.microsoft.com/office/drawing/2014/main" id="{306055B4-1548-4876-B322-1667B229988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F889011-26D0-419F-B6F1-C8FCE5323EE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68449994-1698-4FC9-99FF-7396CF7BCD92}"/>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174C697B-0781-4F13-8D56-2BDAD4D7D4DF}"/>
              </a:ext>
            </a:extLst>
          </p:cNvPr>
          <p:cNvPicPr>
            <a:picLocks noChangeAspect="1"/>
          </p:cNvPicPr>
          <p:nvPr/>
        </p:nvPicPr>
        <p:blipFill>
          <a:blip r:embed="rId2"/>
          <a:stretch>
            <a:fillRect/>
          </a:stretch>
        </p:blipFill>
        <p:spPr>
          <a:xfrm>
            <a:off x="802433" y="1260211"/>
            <a:ext cx="8071433" cy="5382032"/>
          </a:xfrm>
          <a:prstGeom prst="rect">
            <a:avLst/>
          </a:prstGeom>
        </p:spPr>
      </p:pic>
    </p:spTree>
    <p:extLst>
      <p:ext uri="{BB962C8B-B14F-4D97-AF65-F5344CB8AC3E}">
        <p14:creationId xmlns:p14="http://schemas.microsoft.com/office/powerpoint/2010/main" val="81729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3343-FFCC-4F1E-BB14-5B44975A10AD}"/>
              </a:ext>
            </a:extLst>
          </p:cNvPr>
          <p:cNvSpPr>
            <a:spLocks noGrp="1"/>
          </p:cNvSpPr>
          <p:nvPr>
            <p:ph type="title"/>
          </p:nvPr>
        </p:nvSpPr>
        <p:spPr/>
        <p:txBody>
          <a:bodyPr/>
          <a:lstStyle/>
          <a:p>
            <a:r>
              <a:rPr lang="en-US" dirty="0"/>
              <a:t>NFU</a:t>
            </a:r>
          </a:p>
        </p:txBody>
      </p:sp>
      <p:sp>
        <p:nvSpPr>
          <p:cNvPr id="3" name="Content Placeholder 2">
            <a:extLst>
              <a:ext uri="{FF2B5EF4-FFF2-40B4-BE49-F238E27FC236}">
                <a16:creationId xmlns:a16="http://schemas.microsoft.com/office/drawing/2014/main" id="{BC53188B-D0D2-41B2-9908-1409E55A2E1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9964745-8982-4678-A39C-6F2C7217A535}"/>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CF78B048-1BCE-4659-8228-67B009D3873D}"/>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BFA2BBBF-C2EB-443D-9C56-DF43313CE8D5}"/>
              </a:ext>
            </a:extLst>
          </p:cNvPr>
          <p:cNvPicPr>
            <a:picLocks noChangeAspect="1"/>
          </p:cNvPicPr>
          <p:nvPr/>
        </p:nvPicPr>
        <p:blipFill>
          <a:blip r:embed="rId2"/>
          <a:stretch>
            <a:fillRect/>
          </a:stretch>
        </p:blipFill>
        <p:spPr>
          <a:xfrm>
            <a:off x="671804" y="1119003"/>
            <a:ext cx="8587727" cy="5726297"/>
          </a:xfrm>
          <a:prstGeom prst="rect">
            <a:avLst/>
          </a:prstGeom>
        </p:spPr>
      </p:pic>
    </p:spTree>
    <p:extLst>
      <p:ext uri="{BB962C8B-B14F-4D97-AF65-F5344CB8AC3E}">
        <p14:creationId xmlns:p14="http://schemas.microsoft.com/office/powerpoint/2010/main" val="3946314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6043-45E2-426D-A4F0-204CDD928107}"/>
              </a:ext>
            </a:extLst>
          </p:cNvPr>
          <p:cNvSpPr>
            <a:spLocks noGrp="1"/>
          </p:cNvSpPr>
          <p:nvPr>
            <p:ph type="title"/>
          </p:nvPr>
        </p:nvSpPr>
        <p:spPr/>
        <p:txBody>
          <a:bodyPr/>
          <a:lstStyle/>
          <a:p>
            <a:r>
              <a:rPr lang="en-US" dirty="0"/>
              <a:t>FIFO with 3 frames</a:t>
            </a:r>
          </a:p>
        </p:txBody>
      </p:sp>
      <p:sp>
        <p:nvSpPr>
          <p:cNvPr id="3" name="Content Placeholder 2">
            <a:extLst>
              <a:ext uri="{FF2B5EF4-FFF2-40B4-BE49-F238E27FC236}">
                <a16:creationId xmlns:a16="http://schemas.microsoft.com/office/drawing/2014/main" id="{458FC47E-0D11-427F-AE3D-BCE27C229F2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C1F908-2703-4CD8-8783-52C2ABDEE09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088E712E-8F83-4F79-AFE2-4F94901E902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7E829B9-BC9C-463F-8D3F-F6D5DECE3797}"/>
              </a:ext>
            </a:extLst>
          </p:cNvPr>
          <p:cNvPicPr>
            <a:picLocks noChangeAspect="1"/>
          </p:cNvPicPr>
          <p:nvPr/>
        </p:nvPicPr>
        <p:blipFill>
          <a:blip r:embed="rId2"/>
          <a:stretch>
            <a:fillRect/>
          </a:stretch>
        </p:blipFill>
        <p:spPr>
          <a:xfrm>
            <a:off x="771330" y="1111637"/>
            <a:ext cx="9023156" cy="6016641"/>
          </a:xfrm>
          <a:prstGeom prst="rect">
            <a:avLst/>
          </a:prstGeom>
        </p:spPr>
      </p:pic>
    </p:spTree>
    <p:extLst>
      <p:ext uri="{BB962C8B-B14F-4D97-AF65-F5344CB8AC3E}">
        <p14:creationId xmlns:p14="http://schemas.microsoft.com/office/powerpoint/2010/main" val="2119743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4146-D8E5-4192-9AFD-C8B74409A2A4}"/>
              </a:ext>
            </a:extLst>
          </p:cNvPr>
          <p:cNvSpPr>
            <a:spLocks noGrp="1"/>
          </p:cNvSpPr>
          <p:nvPr>
            <p:ph type="title"/>
          </p:nvPr>
        </p:nvSpPr>
        <p:spPr/>
        <p:txBody>
          <a:bodyPr/>
          <a:lstStyle/>
          <a:p>
            <a:r>
              <a:rPr lang="en-US" dirty="0"/>
              <a:t>FIFO with 4 frames</a:t>
            </a:r>
          </a:p>
        </p:txBody>
      </p:sp>
      <p:sp>
        <p:nvSpPr>
          <p:cNvPr id="3" name="Content Placeholder 2">
            <a:extLst>
              <a:ext uri="{FF2B5EF4-FFF2-40B4-BE49-F238E27FC236}">
                <a16:creationId xmlns:a16="http://schemas.microsoft.com/office/drawing/2014/main" id="{9AD91284-7853-4EBB-A2DC-8EC91171441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EA61AF6-7497-4343-8E4A-0221AF4ABE7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6AED7104-DC32-4624-8182-9FD16C8F3F2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CD674C0B-A2D3-4623-ADF3-8AF70A6DC11E}"/>
              </a:ext>
            </a:extLst>
          </p:cNvPr>
          <p:cNvPicPr>
            <a:picLocks noChangeAspect="1"/>
          </p:cNvPicPr>
          <p:nvPr/>
        </p:nvPicPr>
        <p:blipFill>
          <a:blip r:embed="rId2"/>
          <a:stretch>
            <a:fillRect/>
          </a:stretch>
        </p:blipFill>
        <p:spPr>
          <a:xfrm>
            <a:off x="348342" y="987226"/>
            <a:ext cx="9041817" cy="6029084"/>
          </a:xfrm>
          <a:prstGeom prst="rect">
            <a:avLst/>
          </a:prstGeom>
        </p:spPr>
      </p:pic>
    </p:spTree>
    <p:extLst>
      <p:ext uri="{BB962C8B-B14F-4D97-AF65-F5344CB8AC3E}">
        <p14:creationId xmlns:p14="http://schemas.microsoft.com/office/powerpoint/2010/main" val="2339589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11" name="Rectangle 123">
            <a:extLst>
              <a:ext uri="{FF2B5EF4-FFF2-40B4-BE49-F238E27FC236}">
                <a16:creationId xmlns:a16="http://schemas.microsoft.com/office/drawing/2014/main" id="{2A341B00-AD74-3A40-B7DA-14E951B21A62}"/>
              </a:ext>
            </a:extLst>
          </p:cNvPr>
          <p:cNvSpPr>
            <a:spLocks noGrp="1" noChangeArrowheads="1"/>
          </p:cNvSpPr>
          <p:nvPr>
            <p:ph type="title"/>
          </p:nvPr>
        </p:nvSpPr>
        <p:spPr/>
        <p:txBody>
          <a:bodyPr/>
          <a:lstStyle/>
          <a:p>
            <a:r>
              <a:rPr lang="en-US" altLang="en-US"/>
              <a:t>Belady’s anomaly</a:t>
            </a:r>
          </a:p>
        </p:txBody>
      </p:sp>
      <p:sp>
        <p:nvSpPr>
          <p:cNvPr id="89212" name="Rectangle 124">
            <a:extLst>
              <a:ext uri="{FF2B5EF4-FFF2-40B4-BE49-F238E27FC236}">
                <a16:creationId xmlns:a16="http://schemas.microsoft.com/office/drawing/2014/main" id="{61D708AF-D2A4-CC45-A024-D1C5ADF36B95}"/>
              </a:ext>
            </a:extLst>
          </p:cNvPr>
          <p:cNvSpPr>
            <a:spLocks noGrp="1" noChangeArrowheads="1"/>
          </p:cNvSpPr>
          <p:nvPr>
            <p:ph idx="1"/>
          </p:nvPr>
        </p:nvSpPr>
        <p:spPr/>
        <p:txBody>
          <a:bodyPr/>
          <a:lstStyle/>
          <a:p>
            <a:pPr>
              <a:lnSpc>
                <a:spcPct val="90000"/>
              </a:lnSpc>
            </a:pPr>
            <a:r>
              <a:rPr lang="en-US" altLang="en-US" sz="2646" dirty="0"/>
              <a:t>Reduce the number of page faults by supplying more memory</a:t>
            </a:r>
          </a:p>
          <a:p>
            <a:pPr lvl="1">
              <a:lnSpc>
                <a:spcPct val="90000"/>
              </a:lnSpc>
            </a:pPr>
            <a:r>
              <a:rPr lang="en-US" altLang="en-US" sz="2205" dirty="0"/>
              <a:t>Use previous reference string and FIFO algorithm</a:t>
            </a:r>
          </a:p>
          <a:p>
            <a:pPr lvl="1">
              <a:lnSpc>
                <a:spcPct val="90000"/>
              </a:lnSpc>
            </a:pPr>
            <a:r>
              <a:rPr lang="en-US" altLang="en-US" sz="2205" dirty="0"/>
              <a:t>Add another page to physical memory (total 4 pages)</a:t>
            </a:r>
          </a:p>
          <a:p>
            <a:pPr>
              <a:lnSpc>
                <a:spcPct val="90000"/>
              </a:lnSpc>
            </a:pPr>
            <a:r>
              <a:rPr lang="en-US" altLang="en-US" sz="2646" dirty="0"/>
              <a:t>More page faults (10 vs. 9), not fewer!</a:t>
            </a:r>
          </a:p>
          <a:p>
            <a:pPr lvl="1">
              <a:lnSpc>
                <a:spcPct val="90000"/>
              </a:lnSpc>
            </a:pPr>
            <a:r>
              <a:rPr lang="en-US" altLang="en-US" sz="2205" dirty="0"/>
              <a:t>This is called </a:t>
            </a:r>
            <a:r>
              <a:rPr lang="en-US" altLang="en-US" sz="2205" i="1" dirty="0" err="1"/>
              <a:t>Belady’s</a:t>
            </a:r>
            <a:r>
              <a:rPr lang="en-US" altLang="en-US" sz="2205" i="1" dirty="0"/>
              <a:t> anomaly</a:t>
            </a:r>
            <a:endParaRPr lang="en-US" altLang="en-US" sz="2205" dirty="0"/>
          </a:p>
          <a:p>
            <a:pPr lvl="1">
              <a:lnSpc>
                <a:spcPct val="90000"/>
              </a:lnSpc>
            </a:pPr>
            <a:r>
              <a:rPr lang="en-US" altLang="en-US" sz="2205" dirty="0"/>
              <a:t>Adding more pages shouldn’t result in worse performance!</a:t>
            </a:r>
          </a:p>
          <a:p>
            <a:pPr>
              <a:lnSpc>
                <a:spcPct val="90000"/>
              </a:lnSpc>
            </a:pPr>
            <a:r>
              <a:rPr lang="en-US" altLang="en-US" sz="2646" dirty="0"/>
              <a:t>Motivated the study of paging algorithms</a:t>
            </a:r>
          </a:p>
        </p:txBody>
      </p:sp>
      <p:sp>
        <p:nvSpPr>
          <p:cNvPr id="125" name="Footer Placeholder 4">
            <a:extLst>
              <a:ext uri="{FF2B5EF4-FFF2-40B4-BE49-F238E27FC236}">
                <a16:creationId xmlns:a16="http://schemas.microsoft.com/office/drawing/2014/main" id="{51B034F3-8E6A-6542-8405-5BB382E80D0A}"/>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26" name="Slide Number Placeholder 5">
            <a:extLst>
              <a:ext uri="{FF2B5EF4-FFF2-40B4-BE49-F238E27FC236}">
                <a16:creationId xmlns:a16="http://schemas.microsoft.com/office/drawing/2014/main" id="{3A0CF51B-CB3C-0D4E-9F9D-E133E7C5F170}"/>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431BB398-AC7C-804F-8023-0348B6CA230A}"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graphicFrame>
        <p:nvGraphicFramePr>
          <p:cNvPr id="89090" name="Group 2">
            <a:extLst>
              <a:ext uri="{FF2B5EF4-FFF2-40B4-BE49-F238E27FC236}">
                <a16:creationId xmlns:a16="http://schemas.microsoft.com/office/drawing/2014/main" id="{8B907EA7-321B-1843-8002-CAB86A3AEB28}"/>
              </a:ext>
            </a:extLst>
          </p:cNvPr>
          <p:cNvGraphicFramePr>
            <a:graphicFrameLocks noGrp="1"/>
          </p:cNvGraphicFramePr>
          <p:nvPr/>
        </p:nvGraphicFramePr>
        <p:xfrm>
          <a:off x="1764453" y="4535805"/>
          <a:ext cx="5963742" cy="2027980"/>
        </p:xfrm>
        <a:graphic>
          <a:graphicData uri="http://schemas.openxmlformats.org/drawingml/2006/table">
            <a:tbl>
              <a:tblPr/>
              <a:tblGrid>
                <a:gridCol w="1847921">
                  <a:extLst>
                    <a:ext uri="{9D8B030D-6E8A-4147-A177-3AD203B41FA5}">
                      <a16:colId xmlns:a16="http://schemas.microsoft.com/office/drawing/2014/main" val="3445192800"/>
                    </a:ext>
                  </a:extLst>
                </a:gridCol>
                <a:gridCol w="251989">
                  <a:extLst>
                    <a:ext uri="{9D8B030D-6E8A-4147-A177-3AD203B41FA5}">
                      <a16:colId xmlns:a16="http://schemas.microsoft.com/office/drawing/2014/main" val="30596526"/>
                    </a:ext>
                  </a:extLst>
                </a:gridCol>
                <a:gridCol w="365735">
                  <a:extLst>
                    <a:ext uri="{9D8B030D-6E8A-4147-A177-3AD203B41FA5}">
                      <a16:colId xmlns:a16="http://schemas.microsoft.com/office/drawing/2014/main" val="3584925954"/>
                    </a:ext>
                  </a:extLst>
                </a:gridCol>
                <a:gridCol w="318486">
                  <a:extLst>
                    <a:ext uri="{9D8B030D-6E8A-4147-A177-3AD203B41FA5}">
                      <a16:colId xmlns:a16="http://schemas.microsoft.com/office/drawing/2014/main" val="3538806739"/>
                    </a:ext>
                  </a:extLst>
                </a:gridCol>
                <a:gridCol w="318486">
                  <a:extLst>
                    <a:ext uri="{9D8B030D-6E8A-4147-A177-3AD203B41FA5}">
                      <a16:colId xmlns:a16="http://schemas.microsoft.com/office/drawing/2014/main" val="2199040375"/>
                    </a:ext>
                  </a:extLst>
                </a:gridCol>
                <a:gridCol w="316736">
                  <a:extLst>
                    <a:ext uri="{9D8B030D-6E8A-4147-A177-3AD203B41FA5}">
                      <a16:colId xmlns:a16="http://schemas.microsoft.com/office/drawing/2014/main" val="3013751576"/>
                    </a:ext>
                  </a:extLst>
                </a:gridCol>
                <a:gridCol w="318486">
                  <a:extLst>
                    <a:ext uri="{9D8B030D-6E8A-4147-A177-3AD203B41FA5}">
                      <a16:colId xmlns:a16="http://schemas.microsoft.com/office/drawing/2014/main" val="2469744569"/>
                    </a:ext>
                  </a:extLst>
                </a:gridCol>
                <a:gridCol w="318486">
                  <a:extLst>
                    <a:ext uri="{9D8B030D-6E8A-4147-A177-3AD203B41FA5}">
                      <a16:colId xmlns:a16="http://schemas.microsoft.com/office/drawing/2014/main" val="3568754294"/>
                    </a:ext>
                  </a:extLst>
                </a:gridCol>
                <a:gridCol w="316737">
                  <a:extLst>
                    <a:ext uri="{9D8B030D-6E8A-4147-A177-3AD203B41FA5}">
                      <a16:colId xmlns:a16="http://schemas.microsoft.com/office/drawing/2014/main" val="1872114208"/>
                    </a:ext>
                  </a:extLst>
                </a:gridCol>
                <a:gridCol w="318486">
                  <a:extLst>
                    <a:ext uri="{9D8B030D-6E8A-4147-A177-3AD203B41FA5}">
                      <a16:colId xmlns:a16="http://schemas.microsoft.com/office/drawing/2014/main" val="1105743015"/>
                    </a:ext>
                  </a:extLst>
                </a:gridCol>
                <a:gridCol w="318486">
                  <a:extLst>
                    <a:ext uri="{9D8B030D-6E8A-4147-A177-3AD203B41FA5}">
                      <a16:colId xmlns:a16="http://schemas.microsoft.com/office/drawing/2014/main" val="4161243080"/>
                    </a:ext>
                  </a:extLst>
                </a:gridCol>
                <a:gridCol w="316736">
                  <a:extLst>
                    <a:ext uri="{9D8B030D-6E8A-4147-A177-3AD203B41FA5}">
                      <a16:colId xmlns:a16="http://schemas.microsoft.com/office/drawing/2014/main" val="3704037520"/>
                    </a:ext>
                  </a:extLst>
                </a:gridCol>
                <a:gridCol w="318486">
                  <a:extLst>
                    <a:ext uri="{9D8B030D-6E8A-4147-A177-3AD203B41FA5}">
                      <a16:colId xmlns:a16="http://schemas.microsoft.com/office/drawing/2014/main" val="2459636675"/>
                    </a:ext>
                  </a:extLst>
                </a:gridCol>
                <a:gridCol w="318486">
                  <a:extLst>
                    <a:ext uri="{9D8B030D-6E8A-4147-A177-3AD203B41FA5}">
                      <a16:colId xmlns:a16="http://schemas.microsoft.com/office/drawing/2014/main" val="2465804410"/>
                    </a:ext>
                  </a:extLst>
                </a:gridCol>
              </a:tblGrid>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Page referenced</a:t>
                      </a:r>
                    </a:p>
                  </a:txBody>
                  <a:tcPr marL="100796" marR="100796" marT="50398" marB="50398" horzOverflow="overflow">
                    <a:lnL cap="flat">
                      <a:noFill/>
                    </a:lnL>
                    <a:lnR>
                      <a:noFill/>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97779982"/>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Youngest page</a:t>
                      </a: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extLst>
                  <a:ext uri="{0D108BD9-81ED-4DB2-BD59-A6C34878D82A}">
                    <a16:rowId xmlns:a16="http://schemas.microsoft.com/office/drawing/2014/main" val="1886366861"/>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4038173"/>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9077394"/>
                  </a:ext>
                </a:extLst>
              </a:tr>
              <a:tr h="403183">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Oldest page</a:t>
                      </a:r>
                    </a:p>
                  </a:txBody>
                  <a:tcPr marL="100796" marR="100796" marT="50398" marB="50398" horzOverflow="overflow">
                    <a:lnL cap="flat">
                      <a:noFill/>
                    </a:lnL>
                    <a:lnR w="28575"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100796" marR="100796" marT="50398" marB="503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100796" marR="100796" marT="50398" marB="503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7371705"/>
                  </a:ext>
                </a:extLst>
              </a:tr>
            </a:tbl>
          </a:graphicData>
        </a:graphic>
      </p:graphicFrame>
    </p:spTree>
    <p:extLst>
      <p:ext uri="{BB962C8B-B14F-4D97-AF65-F5344CB8AC3E}">
        <p14:creationId xmlns:p14="http://schemas.microsoft.com/office/powerpoint/2010/main" val="168591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CEEC4CEE-B6D7-3C48-A7E8-E8CF479D74DF}"/>
              </a:ext>
            </a:extLst>
          </p:cNvPr>
          <p:cNvSpPr>
            <a:spLocks noGrp="1" noChangeArrowheads="1"/>
          </p:cNvSpPr>
          <p:nvPr>
            <p:ph type="title"/>
          </p:nvPr>
        </p:nvSpPr>
        <p:spPr/>
        <p:txBody>
          <a:bodyPr/>
          <a:lstStyle/>
          <a:p>
            <a:r>
              <a:rPr lang="en-US" altLang="en-US"/>
              <a:t>Modeling more replacement algorithms</a:t>
            </a:r>
          </a:p>
        </p:txBody>
      </p:sp>
      <p:sp>
        <p:nvSpPr>
          <p:cNvPr id="90115" name="Rectangle 3">
            <a:extLst>
              <a:ext uri="{FF2B5EF4-FFF2-40B4-BE49-F238E27FC236}">
                <a16:creationId xmlns:a16="http://schemas.microsoft.com/office/drawing/2014/main" id="{24B7D955-836F-F443-88A5-4C4DB40B9C1D}"/>
              </a:ext>
            </a:extLst>
          </p:cNvPr>
          <p:cNvSpPr>
            <a:spLocks noGrp="1" noChangeArrowheads="1"/>
          </p:cNvSpPr>
          <p:nvPr>
            <p:ph idx="1"/>
          </p:nvPr>
        </p:nvSpPr>
        <p:spPr/>
        <p:txBody>
          <a:bodyPr/>
          <a:lstStyle/>
          <a:p>
            <a:pPr>
              <a:lnSpc>
                <a:spcPct val="90000"/>
              </a:lnSpc>
            </a:pPr>
            <a:r>
              <a:rPr lang="en-US" altLang="en-US"/>
              <a:t>Paging system characterized by:</a:t>
            </a:r>
          </a:p>
          <a:p>
            <a:pPr lvl="1">
              <a:lnSpc>
                <a:spcPct val="90000"/>
              </a:lnSpc>
            </a:pPr>
            <a:r>
              <a:rPr lang="en-US" altLang="en-US"/>
              <a:t>Reference string of executing process</a:t>
            </a:r>
          </a:p>
          <a:p>
            <a:pPr lvl="1">
              <a:lnSpc>
                <a:spcPct val="90000"/>
              </a:lnSpc>
            </a:pPr>
            <a:r>
              <a:rPr lang="en-US" altLang="en-US"/>
              <a:t>Page replacement algorithm</a:t>
            </a:r>
          </a:p>
          <a:p>
            <a:pPr lvl="1">
              <a:lnSpc>
                <a:spcPct val="90000"/>
              </a:lnSpc>
            </a:pPr>
            <a:r>
              <a:rPr lang="en-US" altLang="en-US"/>
              <a:t>Number of page frames available in physical memory (</a:t>
            </a:r>
            <a:r>
              <a:rPr lang="en-US" altLang="en-US" i="1"/>
              <a:t>m</a:t>
            </a:r>
            <a:r>
              <a:rPr lang="en-US" altLang="en-US"/>
              <a:t>)</a:t>
            </a:r>
          </a:p>
          <a:p>
            <a:pPr>
              <a:lnSpc>
                <a:spcPct val="90000"/>
              </a:lnSpc>
            </a:pPr>
            <a:r>
              <a:rPr lang="en-US" altLang="en-US"/>
              <a:t>Model this by keeping track of all </a:t>
            </a:r>
            <a:r>
              <a:rPr lang="en-US" altLang="en-US" i="1"/>
              <a:t>n</a:t>
            </a:r>
            <a:r>
              <a:rPr lang="en-US" altLang="en-US"/>
              <a:t> pages referenced in array </a:t>
            </a:r>
            <a:r>
              <a:rPr lang="en-US" altLang="en-US" i="1"/>
              <a:t>M</a:t>
            </a:r>
            <a:endParaRPr lang="en-US" altLang="en-US"/>
          </a:p>
          <a:p>
            <a:pPr lvl="1">
              <a:lnSpc>
                <a:spcPct val="90000"/>
              </a:lnSpc>
            </a:pPr>
            <a:r>
              <a:rPr lang="en-US" altLang="en-US"/>
              <a:t>Top part of </a:t>
            </a:r>
            <a:r>
              <a:rPr lang="en-US" altLang="en-US" i="1"/>
              <a:t>M </a:t>
            </a:r>
            <a:r>
              <a:rPr lang="en-US" altLang="en-US"/>
              <a:t>has </a:t>
            </a:r>
            <a:r>
              <a:rPr lang="en-US" altLang="en-US" i="1"/>
              <a:t>m</a:t>
            </a:r>
            <a:r>
              <a:rPr lang="en-US" altLang="en-US"/>
              <a:t> pages in memory</a:t>
            </a:r>
          </a:p>
          <a:p>
            <a:pPr lvl="1">
              <a:lnSpc>
                <a:spcPct val="90000"/>
              </a:lnSpc>
            </a:pPr>
            <a:r>
              <a:rPr lang="en-US" altLang="en-US"/>
              <a:t>Bottom part of </a:t>
            </a:r>
            <a:r>
              <a:rPr lang="en-US" altLang="en-US" i="1"/>
              <a:t>M</a:t>
            </a:r>
            <a:r>
              <a:rPr lang="en-US" altLang="en-US"/>
              <a:t> has </a:t>
            </a:r>
            <a:r>
              <a:rPr lang="en-US" altLang="en-US" i="1"/>
              <a:t>n-m</a:t>
            </a:r>
            <a:r>
              <a:rPr lang="en-US" altLang="en-US"/>
              <a:t> pages stored on disk</a:t>
            </a:r>
          </a:p>
          <a:p>
            <a:pPr>
              <a:lnSpc>
                <a:spcPct val="90000"/>
              </a:lnSpc>
            </a:pPr>
            <a:r>
              <a:rPr lang="en-US" altLang="en-US"/>
              <a:t>Page replacement occurs when page moves from top to bottom</a:t>
            </a:r>
          </a:p>
          <a:p>
            <a:pPr lvl="1">
              <a:lnSpc>
                <a:spcPct val="90000"/>
              </a:lnSpc>
            </a:pPr>
            <a:r>
              <a:rPr lang="en-US" altLang="en-US"/>
              <a:t>Top and bottom parts may be rearranged without causing movement between memory and disk</a:t>
            </a:r>
          </a:p>
        </p:txBody>
      </p:sp>
      <p:sp>
        <p:nvSpPr>
          <p:cNvPr id="4" name="Footer Placeholder 3">
            <a:extLst>
              <a:ext uri="{FF2B5EF4-FFF2-40B4-BE49-F238E27FC236}">
                <a16:creationId xmlns:a16="http://schemas.microsoft.com/office/drawing/2014/main" id="{DAB91284-1D8B-204E-8583-15360BFEFCCB}"/>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B4BE849E-C9F8-374C-94E0-A6FE4F532BB5}"/>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DEC6E80C-C306-AD49-8CB3-B4E0AE10F1ED}"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27</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414589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A308C4C6-FA8B-7242-BB54-6F696FC5E863}"/>
              </a:ext>
            </a:extLst>
          </p:cNvPr>
          <p:cNvSpPr>
            <a:spLocks noGrp="1" noChangeArrowheads="1"/>
          </p:cNvSpPr>
          <p:nvPr>
            <p:ph type="title"/>
          </p:nvPr>
        </p:nvSpPr>
        <p:spPr/>
        <p:txBody>
          <a:bodyPr/>
          <a:lstStyle/>
          <a:p>
            <a:r>
              <a:rPr lang="en-US" altLang="en-US"/>
              <a:t>Example: LRU</a:t>
            </a:r>
          </a:p>
        </p:txBody>
      </p:sp>
      <p:sp>
        <p:nvSpPr>
          <p:cNvPr id="91139" name="Rectangle 3">
            <a:extLst>
              <a:ext uri="{FF2B5EF4-FFF2-40B4-BE49-F238E27FC236}">
                <a16:creationId xmlns:a16="http://schemas.microsoft.com/office/drawing/2014/main" id="{F688453B-22BC-814A-8D07-64C996A806BE}"/>
              </a:ext>
            </a:extLst>
          </p:cNvPr>
          <p:cNvSpPr>
            <a:spLocks noGrp="1" noChangeArrowheads="1"/>
          </p:cNvSpPr>
          <p:nvPr>
            <p:ph idx="1"/>
          </p:nvPr>
        </p:nvSpPr>
        <p:spPr/>
        <p:txBody>
          <a:bodyPr/>
          <a:lstStyle/>
          <a:p>
            <a:r>
              <a:rPr lang="en-US" altLang="en-US" sz="2646" dirty="0"/>
              <a:t>Model LRU replacement with</a:t>
            </a:r>
          </a:p>
          <a:p>
            <a:pPr lvl="1"/>
            <a:r>
              <a:rPr lang="en-US" altLang="en-US" sz="2205" dirty="0"/>
              <a:t>8 unique references in the reference string</a:t>
            </a:r>
          </a:p>
          <a:p>
            <a:pPr lvl="1"/>
            <a:r>
              <a:rPr lang="en-US" altLang="en-US" sz="2205" dirty="0"/>
              <a:t>4 pages of physical memory</a:t>
            </a:r>
          </a:p>
          <a:p>
            <a:r>
              <a:rPr lang="en-US" altLang="en-US" sz="2646" dirty="0"/>
              <a:t>Array state over time shown below</a:t>
            </a:r>
          </a:p>
          <a:p>
            <a:r>
              <a:rPr lang="en-US" altLang="en-US" sz="2646" dirty="0"/>
              <a:t>LRU treats list of pages like a stack</a:t>
            </a:r>
          </a:p>
        </p:txBody>
      </p:sp>
      <p:sp>
        <p:nvSpPr>
          <p:cNvPr id="292" name="Footer Placeholder 4">
            <a:extLst>
              <a:ext uri="{FF2B5EF4-FFF2-40B4-BE49-F238E27FC236}">
                <a16:creationId xmlns:a16="http://schemas.microsoft.com/office/drawing/2014/main" id="{C13D240D-F0A0-3841-884C-711F5A23EC23}"/>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293" name="Slide Number Placeholder 5">
            <a:extLst>
              <a:ext uri="{FF2B5EF4-FFF2-40B4-BE49-F238E27FC236}">
                <a16:creationId xmlns:a16="http://schemas.microsoft.com/office/drawing/2014/main" id="{CBA3F80A-5F91-624A-998F-32AB96289A96}"/>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5DA7CADA-80DF-BE4B-998C-F85B4C814325}"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28</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graphicFrame>
        <p:nvGraphicFramePr>
          <p:cNvPr id="91140" name="Group 4">
            <a:extLst>
              <a:ext uri="{FF2B5EF4-FFF2-40B4-BE49-F238E27FC236}">
                <a16:creationId xmlns:a16="http://schemas.microsoft.com/office/drawing/2014/main" id="{46CEE4C2-E06A-F541-9603-29CFB44F9270}"/>
              </a:ext>
            </a:extLst>
          </p:cNvPr>
          <p:cNvGraphicFramePr>
            <a:graphicFrameLocks noGrp="1"/>
          </p:cNvGraphicFramePr>
          <p:nvPr/>
        </p:nvGraphicFramePr>
        <p:xfrm>
          <a:off x="1680459" y="3779837"/>
          <a:ext cx="6719705" cy="2967874"/>
        </p:xfrm>
        <a:graphic>
          <a:graphicData uri="http://schemas.openxmlformats.org/drawingml/2006/table">
            <a:tbl>
              <a:tblPr/>
              <a:tblGrid>
                <a:gridCol w="269488">
                  <a:extLst>
                    <a:ext uri="{9D8B030D-6E8A-4147-A177-3AD203B41FA5}">
                      <a16:colId xmlns:a16="http://schemas.microsoft.com/office/drawing/2014/main" val="3863846366"/>
                    </a:ext>
                  </a:extLst>
                </a:gridCol>
                <a:gridCol w="267739">
                  <a:extLst>
                    <a:ext uri="{9D8B030D-6E8A-4147-A177-3AD203B41FA5}">
                      <a16:colId xmlns:a16="http://schemas.microsoft.com/office/drawing/2014/main" val="2883285329"/>
                    </a:ext>
                  </a:extLst>
                </a:gridCol>
                <a:gridCol w="269488">
                  <a:extLst>
                    <a:ext uri="{9D8B030D-6E8A-4147-A177-3AD203B41FA5}">
                      <a16:colId xmlns:a16="http://schemas.microsoft.com/office/drawing/2014/main" val="1595886839"/>
                    </a:ext>
                  </a:extLst>
                </a:gridCol>
                <a:gridCol w="267738">
                  <a:extLst>
                    <a:ext uri="{9D8B030D-6E8A-4147-A177-3AD203B41FA5}">
                      <a16:colId xmlns:a16="http://schemas.microsoft.com/office/drawing/2014/main" val="3321538767"/>
                    </a:ext>
                  </a:extLst>
                </a:gridCol>
                <a:gridCol w="269488">
                  <a:extLst>
                    <a:ext uri="{9D8B030D-6E8A-4147-A177-3AD203B41FA5}">
                      <a16:colId xmlns:a16="http://schemas.microsoft.com/office/drawing/2014/main" val="4038886267"/>
                    </a:ext>
                  </a:extLst>
                </a:gridCol>
                <a:gridCol w="269488">
                  <a:extLst>
                    <a:ext uri="{9D8B030D-6E8A-4147-A177-3AD203B41FA5}">
                      <a16:colId xmlns:a16="http://schemas.microsoft.com/office/drawing/2014/main" val="2757496146"/>
                    </a:ext>
                  </a:extLst>
                </a:gridCol>
                <a:gridCol w="267739">
                  <a:extLst>
                    <a:ext uri="{9D8B030D-6E8A-4147-A177-3AD203B41FA5}">
                      <a16:colId xmlns:a16="http://schemas.microsoft.com/office/drawing/2014/main" val="2364259453"/>
                    </a:ext>
                  </a:extLst>
                </a:gridCol>
                <a:gridCol w="269488">
                  <a:extLst>
                    <a:ext uri="{9D8B030D-6E8A-4147-A177-3AD203B41FA5}">
                      <a16:colId xmlns:a16="http://schemas.microsoft.com/office/drawing/2014/main" val="876238605"/>
                    </a:ext>
                  </a:extLst>
                </a:gridCol>
                <a:gridCol w="267738">
                  <a:extLst>
                    <a:ext uri="{9D8B030D-6E8A-4147-A177-3AD203B41FA5}">
                      <a16:colId xmlns:a16="http://schemas.microsoft.com/office/drawing/2014/main" val="2838728985"/>
                    </a:ext>
                  </a:extLst>
                </a:gridCol>
                <a:gridCol w="269488">
                  <a:extLst>
                    <a:ext uri="{9D8B030D-6E8A-4147-A177-3AD203B41FA5}">
                      <a16:colId xmlns:a16="http://schemas.microsoft.com/office/drawing/2014/main" val="1874453376"/>
                    </a:ext>
                  </a:extLst>
                </a:gridCol>
                <a:gridCol w="269488">
                  <a:extLst>
                    <a:ext uri="{9D8B030D-6E8A-4147-A177-3AD203B41FA5}">
                      <a16:colId xmlns:a16="http://schemas.microsoft.com/office/drawing/2014/main" val="801299595"/>
                    </a:ext>
                  </a:extLst>
                </a:gridCol>
                <a:gridCol w="267739">
                  <a:extLst>
                    <a:ext uri="{9D8B030D-6E8A-4147-A177-3AD203B41FA5}">
                      <a16:colId xmlns:a16="http://schemas.microsoft.com/office/drawing/2014/main" val="1653921501"/>
                    </a:ext>
                  </a:extLst>
                </a:gridCol>
                <a:gridCol w="269488">
                  <a:extLst>
                    <a:ext uri="{9D8B030D-6E8A-4147-A177-3AD203B41FA5}">
                      <a16:colId xmlns:a16="http://schemas.microsoft.com/office/drawing/2014/main" val="2768727385"/>
                    </a:ext>
                  </a:extLst>
                </a:gridCol>
                <a:gridCol w="267738">
                  <a:extLst>
                    <a:ext uri="{9D8B030D-6E8A-4147-A177-3AD203B41FA5}">
                      <a16:colId xmlns:a16="http://schemas.microsoft.com/office/drawing/2014/main" val="1658823008"/>
                    </a:ext>
                  </a:extLst>
                </a:gridCol>
                <a:gridCol w="269488">
                  <a:extLst>
                    <a:ext uri="{9D8B030D-6E8A-4147-A177-3AD203B41FA5}">
                      <a16:colId xmlns:a16="http://schemas.microsoft.com/office/drawing/2014/main" val="383888446"/>
                    </a:ext>
                  </a:extLst>
                </a:gridCol>
                <a:gridCol w="269488">
                  <a:extLst>
                    <a:ext uri="{9D8B030D-6E8A-4147-A177-3AD203B41FA5}">
                      <a16:colId xmlns:a16="http://schemas.microsoft.com/office/drawing/2014/main" val="628888685"/>
                    </a:ext>
                  </a:extLst>
                </a:gridCol>
                <a:gridCol w="267739">
                  <a:extLst>
                    <a:ext uri="{9D8B030D-6E8A-4147-A177-3AD203B41FA5}">
                      <a16:colId xmlns:a16="http://schemas.microsoft.com/office/drawing/2014/main" val="1302331670"/>
                    </a:ext>
                  </a:extLst>
                </a:gridCol>
                <a:gridCol w="269488">
                  <a:extLst>
                    <a:ext uri="{9D8B030D-6E8A-4147-A177-3AD203B41FA5}">
                      <a16:colId xmlns:a16="http://schemas.microsoft.com/office/drawing/2014/main" val="1760717025"/>
                    </a:ext>
                  </a:extLst>
                </a:gridCol>
                <a:gridCol w="267738">
                  <a:extLst>
                    <a:ext uri="{9D8B030D-6E8A-4147-A177-3AD203B41FA5}">
                      <a16:colId xmlns:a16="http://schemas.microsoft.com/office/drawing/2014/main" val="3121536007"/>
                    </a:ext>
                  </a:extLst>
                </a:gridCol>
                <a:gridCol w="269488">
                  <a:extLst>
                    <a:ext uri="{9D8B030D-6E8A-4147-A177-3AD203B41FA5}">
                      <a16:colId xmlns:a16="http://schemas.microsoft.com/office/drawing/2014/main" val="1499003830"/>
                    </a:ext>
                  </a:extLst>
                </a:gridCol>
                <a:gridCol w="269488">
                  <a:extLst>
                    <a:ext uri="{9D8B030D-6E8A-4147-A177-3AD203B41FA5}">
                      <a16:colId xmlns:a16="http://schemas.microsoft.com/office/drawing/2014/main" val="41545558"/>
                    </a:ext>
                  </a:extLst>
                </a:gridCol>
                <a:gridCol w="267739">
                  <a:extLst>
                    <a:ext uri="{9D8B030D-6E8A-4147-A177-3AD203B41FA5}">
                      <a16:colId xmlns:a16="http://schemas.microsoft.com/office/drawing/2014/main" val="371923423"/>
                    </a:ext>
                  </a:extLst>
                </a:gridCol>
                <a:gridCol w="269488">
                  <a:extLst>
                    <a:ext uri="{9D8B030D-6E8A-4147-A177-3AD203B41FA5}">
                      <a16:colId xmlns:a16="http://schemas.microsoft.com/office/drawing/2014/main" val="2845545240"/>
                    </a:ext>
                  </a:extLst>
                </a:gridCol>
                <a:gridCol w="267738">
                  <a:extLst>
                    <a:ext uri="{9D8B030D-6E8A-4147-A177-3AD203B41FA5}">
                      <a16:colId xmlns:a16="http://schemas.microsoft.com/office/drawing/2014/main" val="518742662"/>
                    </a:ext>
                  </a:extLst>
                </a:gridCol>
                <a:gridCol w="269488">
                  <a:extLst>
                    <a:ext uri="{9D8B030D-6E8A-4147-A177-3AD203B41FA5}">
                      <a16:colId xmlns:a16="http://schemas.microsoft.com/office/drawing/2014/main" val="34465274"/>
                    </a:ext>
                  </a:extLst>
                </a:gridCol>
              </a:tblGrid>
              <a:tr h="32898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cap="flat">
                      <a:noFill/>
                    </a:lnL>
                    <a:lnR cap="flat">
                      <a:noFill/>
                    </a:lnR>
                    <a:lnT cap="fla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384834"/>
                  </a:ext>
                </a:extLst>
              </a:tr>
              <a:tr h="33073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18"/>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4799170"/>
                  </a:ext>
                </a:extLst>
              </a:tr>
              <a:tr h="32898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7730285"/>
                  </a:ext>
                </a:extLst>
              </a:tr>
              <a:tr h="33073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4468985"/>
                  </a:ext>
                </a:extLst>
              </a:tr>
              <a:tr h="32898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3</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solidFill>
                      <a:srgbClr val="9CFFF6"/>
                    </a:solid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7</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041752881"/>
                  </a:ext>
                </a:extLst>
              </a:tr>
              <a:tr h="33073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4</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5</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7747969"/>
                  </a:ext>
                </a:extLst>
              </a:tr>
              <a:tr h="32898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1</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6</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2504854"/>
                  </a:ext>
                </a:extLst>
              </a:tr>
              <a:tr h="33073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2</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9812177"/>
                  </a:ext>
                </a:extLst>
              </a:tr>
              <a:tr h="328986">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pitchFamily="2" charset="0"/>
                      </a:endParaRP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10000"/>
                        </a:spcBef>
                        <a:buClr>
                          <a:schemeClr val="folHlink"/>
                        </a:buClr>
                        <a:buSzPct val="60000"/>
                        <a:buFont typeface="Wingdings" pitchFamily="2" charset="2"/>
                        <a:defRPr sz="2400">
                          <a:solidFill>
                            <a:schemeClr val="tx1"/>
                          </a:solidFill>
                          <a:latin typeface="Times" pitchFamily="2" charset="0"/>
                        </a:defRPr>
                      </a:lvl1pPr>
                      <a:lvl2pPr>
                        <a:spcBef>
                          <a:spcPct val="10000"/>
                        </a:spcBef>
                        <a:buClr>
                          <a:schemeClr val="hlink"/>
                        </a:buClr>
                        <a:buSzPct val="60000"/>
                        <a:buFont typeface="Wingdings" pitchFamily="2" charset="2"/>
                        <a:defRPr sz="2000">
                          <a:solidFill>
                            <a:schemeClr val="tx1"/>
                          </a:solidFill>
                          <a:latin typeface="Times" pitchFamily="2" charset="0"/>
                        </a:defRPr>
                      </a:lvl2pPr>
                      <a:lvl3pPr>
                        <a:spcBef>
                          <a:spcPct val="5000"/>
                        </a:spcBef>
                        <a:buClr>
                          <a:schemeClr val="accent1"/>
                        </a:buClr>
                        <a:buSzPct val="60000"/>
                        <a:buFont typeface="Wingdings" pitchFamily="2" charset="2"/>
                        <a:defRPr>
                          <a:solidFill>
                            <a:schemeClr val="tx1"/>
                          </a:solidFill>
                          <a:latin typeface="Times" pitchFamily="2" charset="0"/>
                        </a:defRPr>
                      </a:lvl3pPr>
                      <a:lvl4pPr>
                        <a:spcBef>
                          <a:spcPct val="5000"/>
                        </a:spcBef>
                        <a:buClr>
                          <a:schemeClr val="tx2"/>
                        </a:buClr>
                        <a:buSzPct val="55000"/>
                        <a:buFont typeface="Wingdings" pitchFamily="2" charset="2"/>
                        <a:defRPr>
                          <a:solidFill>
                            <a:schemeClr val="tx1"/>
                          </a:solidFill>
                          <a:latin typeface="Times" pitchFamily="2" charset="0"/>
                        </a:defRPr>
                      </a:lvl4pPr>
                      <a:lvl5pPr>
                        <a:spcBef>
                          <a:spcPct val="5000"/>
                        </a:spcBef>
                        <a:buClr>
                          <a:schemeClr val="hlink"/>
                        </a:buClr>
                        <a:buSzPct val="50000"/>
                        <a:buFont typeface="Wingdings" pitchFamily="2" charset="2"/>
                        <a:defRPr>
                          <a:solidFill>
                            <a:schemeClr val="tx1"/>
                          </a:solidFill>
                          <a:latin typeface="Times" pitchFamily="2" charset="0"/>
                        </a:defRPr>
                      </a:lvl5pPr>
                      <a:lvl6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6pPr>
                      <a:lvl7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7pPr>
                      <a:lvl8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8pPr>
                      <a:lvl9pPr fontAlgn="base">
                        <a:spcBef>
                          <a:spcPct val="5000"/>
                        </a:spcBef>
                        <a:spcAft>
                          <a:spcPct val="0"/>
                        </a:spcAft>
                        <a:buClr>
                          <a:schemeClr val="hlink"/>
                        </a:buClr>
                        <a:buSzPct val="50000"/>
                        <a:buFont typeface="Wingdings" pitchFamily="2" charset="2"/>
                        <a:defRPr>
                          <a:solidFill>
                            <a:schemeClr val="tx1"/>
                          </a:solidFill>
                          <a:latin typeface="Times" pitchFamily="2"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pitchFamily="2" charset="0"/>
                        </a:rPr>
                        <a:t>0</a:t>
                      </a:r>
                    </a:p>
                  </a:txBody>
                  <a:tcPr marL="50398" marR="50398"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0256173"/>
                  </a:ext>
                </a:extLst>
              </a:tr>
            </a:tbl>
          </a:graphicData>
        </a:graphic>
      </p:graphicFrame>
    </p:spTree>
    <p:extLst>
      <p:ext uri="{BB962C8B-B14F-4D97-AF65-F5344CB8AC3E}">
        <p14:creationId xmlns:p14="http://schemas.microsoft.com/office/powerpoint/2010/main" val="2678529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F600C797-217D-8C45-897E-6B19F8235E3F}"/>
              </a:ext>
            </a:extLst>
          </p:cNvPr>
          <p:cNvSpPr>
            <a:spLocks noGrp="1" noChangeArrowheads="1"/>
          </p:cNvSpPr>
          <p:nvPr>
            <p:ph type="title"/>
          </p:nvPr>
        </p:nvSpPr>
        <p:spPr/>
        <p:txBody>
          <a:bodyPr/>
          <a:lstStyle/>
          <a:p>
            <a:r>
              <a:rPr lang="en-US" altLang="en-US"/>
              <a:t>Stack algorithms</a:t>
            </a:r>
          </a:p>
        </p:txBody>
      </p:sp>
      <p:sp>
        <p:nvSpPr>
          <p:cNvPr id="92163" name="Rectangle 3">
            <a:extLst>
              <a:ext uri="{FF2B5EF4-FFF2-40B4-BE49-F238E27FC236}">
                <a16:creationId xmlns:a16="http://schemas.microsoft.com/office/drawing/2014/main" id="{D610531E-62F6-F841-B62B-109FB5F50EC7}"/>
              </a:ext>
            </a:extLst>
          </p:cNvPr>
          <p:cNvSpPr>
            <a:spLocks noGrp="1" noChangeArrowheads="1"/>
          </p:cNvSpPr>
          <p:nvPr>
            <p:ph idx="1"/>
          </p:nvPr>
        </p:nvSpPr>
        <p:spPr/>
        <p:txBody>
          <a:bodyPr>
            <a:normAutofit lnSpcReduction="10000"/>
          </a:bodyPr>
          <a:lstStyle/>
          <a:p>
            <a:r>
              <a:rPr lang="en-US" altLang="en-US" sz="3200" dirty="0"/>
              <a:t>LRU is an example of a stack algorithm</a:t>
            </a:r>
          </a:p>
          <a:p>
            <a:r>
              <a:rPr lang="en-US" altLang="en-US" sz="3200" dirty="0"/>
              <a:t>For stack algorithms</a:t>
            </a:r>
          </a:p>
          <a:p>
            <a:pPr lvl="1"/>
            <a:r>
              <a:rPr lang="en-US" altLang="en-US" sz="2800" dirty="0"/>
              <a:t>Any page in memory with </a:t>
            </a:r>
            <a:r>
              <a:rPr lang="en-US" altLang="en-US" sz="2800" i="1" dirty="0"/>
              <a:t>m</a:t>
            </a:r>
            <a:r>
              <a:rPr lang="en-US" altLang="en-US" sz="2800" dirty="0"/>
              <a:t> physical pages is also in memory with </a:t>
            </a:r>
            <a:r>
              <a:rPr lang="en-US" altLang="en-US" sz="2800" i="1" dirty="0"/>
              <a:t>m</a:t>
            </a:r>
            <a:r>
              <a:rPr lang="en-US" altLang="en-US" sz="2800" dirty="0"/>
              <a:t>+1 physical pages</a:t>
            </a:r>
          </a:p>
          <a:p>
            <a:pPr lvl="1"/>
            <a:r>
              <a:rPr lang="en-US" altLang="en-US" sz="2800" dirty="0"/>
              <a:t>Increasing memory size is guaranteed to reduce (or at least not increase) the number of page faults</a:t>
            </a:r>
          </a:p>
          <a:p>
            <a:r>
              <a:rPr lang="en-US" altLang="en-US" sz="3200" dirty="0"/>
              <a:t>Stack algorithms do not suffer from </a:t>
            </a:r>
            <a:r>
              <a:rPr lang="en-US" altLang="en-US" sz="3200" dirty="0" err="1"/>
              <a:t>Belady’s</a:t>
            </a:r>
            <a:r>
              <a:rPr lang="en-US" altLang="en-US" sz="3200" dirty="0"/>
              <a:t> anomaly</a:t>
            </a:r>
          </a:p>
          <a:p>
            <a:r>
              <a:rPr lang="en-US" altLang="en-US" sz="3200" i="1" dirty="0"/>
              <a:t>Distance</a:t>
            </a:r>
            <a:r>
              <a:rPr lang="en-US" altLang="en-US" sz="3200" dirty="0"/>
              <a:t> of a reference == position of the page in the stack before the reference was made</a:t>
            </a:r>
          </a:p>
          <a:p>
            <a:pPr lvl="1"/>
            <a:r>
              <a:rPr lang="en-US" altLang="en-US" sz="2800" dirty="0"/>
              <a:t>Distance is </a:t>
            </a:r>
            <a:r>
              <a:rPr lang="en-US" altLang="en-US" sz="2800" dirty="0">
                <a:latin typeface="Symbol" pitchFamily="2" charset="2"/>
              </a:rPr>
              <a:t></a:t>
            </a:r>
            <a:r>
              <a:rPr lang="en-US" altLang="en-US" sz="2800" dirty="0"/>
              <a:t>if no reference had been made before</a:t>
            </a:r>
          </a:p>
          <a:p>
            <a:pPr lvl="1"/>
            <a:r>
              <a:rPr lang="en-US" altLang="en-US" sz="2800" dirty="0"/>
              <a:t>Distance depends on reference string and paging algorithm: might be different for LRU and optimal (both stack algorithms)</a:t>
            </a:r>
          </a:p>
        </p:txBody>
      </p:sp>
      <p:sp>
        <p:nvSpPr>
          <p:cNvPr id="4" name="Footer Placeholder 3">
            <a:extLst>
              <a:ext uri="{FF2B5EF4-FFF2-40B4-BE49-F238E27FC236}">
                <a16:creationId xmlns:a16="http://schemas.microsoft.com/office/drawing/2014/main" id="{361C86D4-783D-9B4E-BB82-DDFF38B1349C}"/>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A526DEC9-A78A-EA4B-8E5A-C8C9728661E2}"/>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99EA38D9-438A-AD4C-B560-78C7F583D8B9}"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29</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61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5E10-F1CD-4AF6-977B-12EA6D9DC16E}"/>
              </a:ext>
            </a:extLst>
          </p:cNvPr>
          <p:cNvSpPr>
            <a:spLocks noGrp="1"/>
          </p:cNvSpPr>
          <p:nvPr>
            <p:ph type="title"/>
          </p:nvPr>
        </p:nvSpPr>
        <p:spPr/>
        <p:txBody>
          <a:bodyPr/>
          <a:lstStyle/>
          <a:p>
            <a:r>
              <a:rPr lang="en-US" dirty="0"/>
              <a:t>Previous lecture …</a:t>
            </a:r>
          </a:p>
        </p:txBody>
      </p:sp>
      <p:sp>
        <p:nvSpPr>
          <p:cNvPr id="3" name="Content Placeholder 2">
            <a:extLst>
              <a:ext uri="{FF2B5EF4-FFF2-40B4-BE49-F238E27FC236}">
                <a16:creationId xmlns:a16="http://schemas.microsoft.com/office/drawing/2014/main" id="{EF61266B-FC76-44E7-B347-3F8153AD5B0B}"/>
              </a:ext>
            </a:extLst>
          </p:cNvPr>
          <p:cNvSpPr>
            <a:spLocks noGrp="1"/>
          </p:cNvSpPr>
          <p:nvPr>
            <p:ph idx="1"/>
          </p:nvPr>
        </p:nvSpPr>
        <p:spPr/>
        <p:txBody>
          <a:bodyPr/>
          <a:lstStyle/>
          <a:p>
            <a:r>
              <a:rPr lang="en-US" dirty="0"/>
              <a:t>Page Replacement Algorithms</a:t>
            </a:r>
          </a:p>
        </p:txBody>
      </p:sp>
      <p:sp>
        <p:nvSpPr>
          <p:cNvPr id="4" name="Footer Placeholder 3">
            <a:extLst>
              <a:ext uri="{FF2B5EF4-FFF2-40B4-BE49-F238E27FC236}">
                <a16:creationId xmlns:a16="http://schemas.microsoft.com/office/drawing/2014/main" id="{0CD73A42-3F97-4CDB-B581-6CC0705EAAD3}"/>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DC7C974E-C34E-4A66-A07C-1F8F7A352185}"/>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3567373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64B9863C-1574-3E49-9ABA-1103C42C5C12}"/>
              </a:ext>
            </a:extLst>
          </p:cNvPr>
          <p:cNvSpPr>
            <a:spLocks noGrp="1" noChangeArrowheads="1"/>
          </p:cNvSpPr>
          <p:nvPr>
            <p:ph type="title"/>
          </p:nvPr>
        </p:nvSpPr>
        <p:spPr/>
        <p:txBody>
          <a:bodyPr>
            <a:normAutofit fontScale="90000"/>
          </a:bodyPr>
          <a:lstStyle/>
          <a:p>
            <a:r>
              <a:rPr lang="en-US" altLang="en-US" dirty="0"/>
              <a:t>Predicting page fault rates using distance</a:t>
            </a:r>
          </a:p>
        </p:txBody>
      </p:sp>
      <p:sp>
        <p:nvSpPr>
          <p:cNvPr id="93187" name="Rectangle 3">
            <a:extLst>
              <a:ext uri="{FF2B5EF4-FFF2-40B4-BE49-F238E27FC236}">
                <a16:creationId xmlns:a16="http://schemas.microsoft.com/office/drawing/2014/main" id="{3F280EAA-6EDD-1440-AE40-5E270DEC94EE}"/>
              </a:ext>
            </a:extLst>
          </p:cNvPr>
          <p:cNvSpPr>
            <a:spLocks noGrp="1" noChangeArrowheads="1"/>
          </p:cNvSpPr>
          <p:nvPr>
            <p:ph idx="1"/>
          </p:nvPr>
        </p:nvSpPr>
        <p:spPr/>
        <p:txBody>
          <a:bodyPr/>
          <a:lstStyle/>
          <a:p>
            <a:pPr>
              <a:lnSpc>
                <a:spcPct val="90000"/>
              </a:lnSpc>
            </a:pPr>
            <a:r>
              <a:rPr lang="en-US" altLang="en-US" dirty="0"/>
              <a:t>Distance can be used to predict page fault rates</a:t>
            </a:r>
          </a:p>
          <a:p>
            <a:pPr>
              <a:lnSpc>
                <a:spcPct val="90000"/>
              </a:lnSpc>
            </a:pPr>
            <a:r>
              <a:rPr lang="en-US" altLang="en-US" dirty="0"/>
              <a:t>Make a single pass over the reference string to generate the distance string on-the-fly</a:t>
            </a:r>
          </a:p>
          <a:p>
            <a:pPr>
              <a:lnSpc>
                <a:spcPct val="90000"/>
              </a:lnSpc>
            </a:pPr>
            <a:r>
              <a:rPr lang="en-US" altLang="en-US" dirty="0"/>
              <a:t>Keep an array of counts</a:t>
            </a:r>
          </a:p>
          <a:p>
            <a:pPr lvl="1">
              <a:lnSpc>
                <a:spcPct val="90000"/>
              </a:lnSpc>
            </a:pPr>
            <a:r>
              <a:rPr lang="en-US" altLang="en-US"/>
              <a:t>Entry </a:t>
            </a:r>
            <a:r>
              <a:rPr lang="en-US" altLang="en-US" i="1"/>
              <a:t>j</a:t>
            </a:r>
            <a:r>
              <a:rPr lang="en-US" altLang="en-US"/>
              <a:t> counts the number of times distance </a:t>
            </a:r>
            <a:r>
              <a:rPr lang="en-US" altLang="en-US" i="1"/>
              <a:t>j</a:t>
            </a:r>
            <a:r>
              <a:rPr lang="en-US" altLang="en-US"/>
              <a:t> occurs in the distance string</a:t>
            </a:r>
          </a:p>
          <a:p>
            <a:pPr>
              <a:lnSpc>
                <a:spcPct val="90000"/>
              </a:lnSpc>
            </a:pPr>
            <a:r>
              <a:rPr lang="en-US" altLang="en-US" dirty="0"/>
              <a:t>The number of page faults for a memory of size </a:t>
            </a:r>
            <a:r>
              <a:rPr lang="en-US" altLang="en-US" i="1" dirty="0"/>
              <a:t>m</a:t>
            </a:r>
            <a:r>
              <a:rPr lang="en-US" altLang="en-US" dirty="0"/>
              <a:t> is the sum of the counts for </a:t>
            </a:r>
            <a:r>
              <a:rPr lang="en-US" altLang="en-US" i="1" dirty="0"/>
              <a:t>j&gt;m</a:t>
            </a:r>
            <a:endParaRPr lang="en-US" altLang="en-US" dirty="0"/>
          </a:p>
          <a:p>
            <a:pPr lvl="1">
              <a:lnSpc>
                <a:spcPct val="90000"/>
              </a:lnSpc>
            </a:pPr>
            <a:r>
              <a:rPr lang="en-US" altLang="en-US" dirty="0"/>
              <a:t>This can be done in a single pass!</a:t>
            </a:r>
          </a:p>
          <a:p>
            <a:pPr lvl="1">
              <a:lnSpc>
                <a:spcPct val="90000"/>
              </a:lnSpc>
            </a:pPr>
            <a:r>
              <a:rPr lang="en-US" altLang="en-US" dirty="0"/>
              <a:t>Makes for fast simulations of page replacement algorithms</a:t>
            </a:r>
          </a:p>
          <a:p>
            <a:pPr>
              <a:lnSpc>
                <a:spcPct val="90000"/>
              </a:lnSpc>
            </a:pPr>
            <a:r>
              <a:rPr lang="en-US" altLang="en-US" dirty="0"/>
              <a:t>This is why virtual memory theorists like stack algorithms!</a:t>
            </a:r>
          </a:p>
        </p:txBody>
      </p:sp>
      <p:sp>
        <p:nvSpPr>
          <p:cNvPr id="4" name="Footer Placeholder 3">
            <a:extLst>
              <a:ext uri="{FF2B5EF4-FFF2-40B4-BE49-F238E27FC236}">
                <a16:creationId xmlns:a16="http://schemas.microsoft.com/office/drawing/2014/main" id="{5300FDFC-A255-3447-AA90-9E768A857964}"/>
              </a:ext>
            </a:extLst>
          </p:cNvPr>
          <p:cNvSpPr>
            <a:spLocks noGrp="1"/>
          </p:cNvSpPr>
          <p:nvPr>
            <p:ph type="ftr" sz="quarter" idx="10"/>
          </p:nvPr>
        </p:nvSpPr>
        <p:spPr bwMode="auto">
          <a:xfrm>
            <a:off x="2058127" y="7223690"/>
            <a:ext cx="5964370" cy="27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GB"/>
            </a:defPPr>
            <a:lvl1pPr algn="ctr" defTabSz="457200" rtl="0" eaLnBrk="1" fontAlgn="base" hangingPunct="1">
              <a:lnSpc>
                <a:spcPct val="69000"/>
              </a:lnSpc>
              <a:spcBef>
                <a:spcPct val="0"/>
              </a:spcBef>
              <a:spcAft>
                <a:spcPct val="0"/>
              </a:spcAft>
              <a:buClr>
                <a:srgbClr val="000000"/>
              </a:buClr>
              <a:buSzPct val="100000"/>
              <a:buFont typeface="Times New Roman" panose="02020603050405020304" pitchFamily="18" charset="0"/>
              <a:defRPr sz="1400" kern="1200">
                <a:solidFill>
                  <a:schemeClr val="bg1"/>
                </a:solidFill>
                <a:latin typeface="+mj-lt"/>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a:lstStyle>
          <a:p>
            <a:pPr marL="0" marR="0" lvl="0" indent="0" algn="ct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4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CS/COE 1550 – Operating Systems – Sherif Khattab</a:t>
            </a:r>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B6E68AC1-5EB1-EE46-9CE8-D089590BBC48}"/>
              </a:ext>
            </a:extLst>
          </p:cNvPr>
          <p:cNvSpPr>
            <a:spLocks noGrp="1"/>
          </p:cNvSpPr>
          <p:nvPr>
            <p:ph type="sldNum" sz="quarter" idx="11"/>
          </p:nvPr>
        </p:nvSpPr>
        <p:spPr/>
        <p:txBody>
          <a:bodyPr/>
          <a:lstStyle/>
          <a:p>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fld id="{F91B9271-4FEB-6648-A738-471B88FC9120}" type="slidenum">
              <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rPr>
              <a:pPr marL="0" marR="0" lvl="0" indent="0" algn="r"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t>30</a:t>
            </a:fld>
            <a:endParaRPr kumimoji="0" lang="en-US" altLang="en-US" sz="14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99817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93B6-766C-456B-8EDE-212ABE8C9000}"/>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FAACC3C8-BE7E-4A0A-B112-F96E568A8E0A}"/>
              </a:ext>
            </a:extLst>
          </p:cNvPr>
          <p:cNvSpPr>
            <a:spLocks noGrp="1"/>
          </p:cNvSpPr>
          <p:nvPr>
            <p:ph idx="1"/>
          </p:nvPr>
        </p:nvSpPr>
        <p:spPr/>
        <p:txBody>
          <a:bodyPr>
            <a:normAutofit fontScale="62500" lnSpcReduction="20000"/>
          </a:bodyPr>
          <a:lstStyle/>
          <a:p>
            <a:pPr algn="l"/>
            <a:r>
              <a:rPr lang="en-US" b="0" i="0" dirty="0">
                <a:solidFill>
                  <a:srgbClr val="38556A"/>
                </a:solidFill>
                <a:effectLst/>
                <a:latin typeface="Source Sans Pro" panose="020B0503030403020204" pitchFamily="34" charset="0"/>
              </a:rPr>
              <a:t>Why do we need various algorithms that seem to do the same thing? For example, why do we need both NFU and Aging when it seems the optimal algorithm would be them both combined together?</a:t>
            </a:r>
          </a:p>
          <a:p>
            <a:pPr lvl="1"/>
            <a:r>
              <a:rPr lang="en-US" b="0" i="0" dirty="0">
                <a:solidFill>
                  <a:srgbClr val="38556A"/>
                </a:solidFill>
                <a:effectLst/>
                <a:latin typeface="Source Sans Pro" panose="020B0503030403020204" pitchFamily="34" charset="0"/>
              </a:rPr>
              <a:t>When would we use NFU vs NRU vs LRU?</a:t>
            </a:r>
          </a:p>
          <a:p>
            <a:pPr algn="l"/>
            <a:r>
              <a:rPr lang="en-US" b="0" i="0" dirty="0">
                <a:solidFill>
                  <a:srgbClr val="38556A"/>
                </a:solidFill>
                <a:effectLst/>
                <a:latin typeface="Source Sans Pro" panose="020B0503030403020204" pitchFamily="34" charset="0"/>
              </a:rPr>
              <a:t>does every page replacement algorithm require looking at all pages</a:t>
            </a:r>
          </a:p>
          <a:p>
            <a:r>
              <a:rPr lang="en-US" b="0" i="0" dirty="0">
                <a:solidFill>
                  <a:srgbClr val="38556A"/>
                </a:solidFill>
                <a:effectLst/>
                <a:latin typeface="Source Sans Pro" panose="020B0503030403020204" pitchFamily="34" charset="0"/>
              </a:rPr>
              <a:t>How does the working set decide what to replace evicted pages with</a:t>
            </a:r>
          </a:p>
          <a:p>
            <a:pPr algn="l"/>
            <a:r>
              <a:rPr lang="en-US" b="0" i="0" dirty="0">
                <a:solidFill>
                  <a:srgbClr val="38556A"/>
                </a:solidFill>
                <a:effectLst/>
                <a:latin typeface="Source Sans Pro" panose="020B0503030403020204" pitchFamily="34" charset="0"/>
              </a:rPr>
              <a:t>Also a table or easy to consume breakdown of all the Lagos would be nice.</a:t>
            </a:r>
          </a:p>
          <a:p>
            <a:pPr algn="l"/>
            <a:r>
              <a:rPr lang="en-US" b="0" i="0" dirty="0">
                <a:solidFill>
                  <a:srgbClr val="38556A"/>
                </a:solidFill>
                <a:effectLst/>
                <a:latin typeface="Source Sans Pro" panose="020B0503030403020204" pitchFamily="34" charset="0"/>
              </a:rPr>
              <a:t>LRU</a:t>
            </a:r>
          </a:p>
          <a:p>
            <a:pPr lvl="1"/>
            <a:r>
              <a:rPr lang="en-US" b="0" i="0" dirty="0">
                <a:solidFill>
                  <a:srgbClr val="38556A"/>
                </a:solidFill>
                <a:effectLst/>
                <a:latin typeface="Source Sans Pro" panose="020B0503030403020204" pitchFamily="34" charset="0"/>
              </a:rPr>
              <a:t>can you go over again what you said about the linked list having to be in hardware and why that's difficult to implement?</a:t>
            </a:r>
          </a:p>
          <a:p>
            <a:pPr lvl="1"/>
            <a:r>
              <a:rPr lang="en-US" b="0" i="0" dirty="0">
                <a:solidFill>
                  <a:srgbClr val="38556A"/>
                </a:solidFill>
                <a:effectLst/>
                <a:latin typeface="Source Sans Pro" panose="020B0503030403020204" pitchFamily="34" charset="0"/>
              </a:rPr>
              <a:t>Why can’t you use a linked list to implement LRU</a:t>
            </a:r>
          </a:p>
          <a:p>
            <a:pPr lvl="1"/>
            <a:r>
              <a:rPr lang="en-US" b="0" i="0" dirty="0">
                <a:solidFill>
                  <a:srgbClr val="38556A"/>
                </a:solidFill>
                <a:effectLst/>
                <a:latin typeface="Source Sans Pro" panose="020B0503030403020204" pitchFamily="34" charset="0"/>
              </a:rPr>
              <a:t>Can we review CPU cycle vs. clock cycle again</a:t>
            </a:r>
          </a:p>
          <a:p>
            <a:pPr lvl="1"/>
            <a:r>
              <a:rPr lang="en-US" b="0" i="0" dirty="0">
                <a:solidFill>
                  <a:srgbClr val="38556A"/>
                </a:solidFill>
                <a:effectLst/>
                <a:latin typeface="Source Sans Pro" panose="020B0503030403020204" pitchFamily="34" charset="0"/>
              </a:rPr>
              <a:t>can we review simulating </a:t>
            </a:r>
            <a:r>
              <a:rPr lang="en-US" b="0" i="0" dirty="0" err="1">
                <a:solidFill>
                  <a:srgbClr val="38556A"/>
                </a:solidFill>
                <a:effectLst/>
                <a:latin typeface="Source Sans Pro" panose="020B0503030403020204" pitchFamily="34" charset="0"/>
              </a:rPr>
              <a:t>lru</a:t>
            </a:r>
            <a:r>
              <a:rPr lang="en-US" b="0" i="0" dirty="0">
                <a:solidFill>
                  <a:srgbClr val="38556A"/>
                </a:solidFill>
                <a:effectLst/>
                <a:latin typeface="Source Sans Pro" panose="020B0503030403020204" pitchFamily="34" charset="0"/>
              </a:rPr>
              <a:t> in software?</a:t>
            </a:r>
          </a:p>
          <a:p>
            <a:pPr algn="l"/>
            <a:r>
              <a:rPr lang="en-US" b="0" i="0" dirty="0">
                <a:solidFill>
                  <a:srgbClr val="38556A"/>
                </a:solidFill>
                <a:effectLst/>
                <a:latin typeface="Source Sans Pro" panose="020B0503030403020204" pitchFamily="34" charset="0"/>
              </a:rPr>
              <a:t>FIFO/Second Chance/CLOCK</a:t>
            </a:r>
          </a:p>
          <a:p>
            <a:pPr lvl="1"/>
            <a:r>
              <a:rPr lang="en-US" b="0" i="0" dirty="0">
                <a:solidFill>
                  <a:srgbClr val="38556A"/>
                </a:solidFill>
                <a:effectLst/>
                <a:latin typeface="Source Sans Pro" panose="020B0503030403020204" pitchFamily="34" charset="0"/>
              </a:rPr>
              <a:t>In FIFO, what happens when a page is referenced but already in the linked-list? Is one removed or are there now 2 entries in the linked list?</a:t>
            </a:r>
          </a:p>
          <a:p>
            <a:pPr lvl="1"/>
            <a:r>
              <a:rPr lang="en-US" b="0" i="0" dirty="0">
                <a:solidFill>
                  <a:srgbClr val="38556A"/>
                </a:solidFill>
                <a:effectLst/>
                <a:latin typeface="Source Sans Pro" panose="020B0503030403020204" pitchFamily="34" charset="0"/>
              </a:rPr>
              <a:t>What would happen if all clock pages had been accessed?</a:t>
            </a:r>
          </a:p>
          <a:p>
            <a:pPr lvl="1"/>
            <a:r>
              <a:rPr lang="en-US" b="0" i="0" dirty="0">
                <a:solidFill>
                  <a:srgbClr val="38556A"/>
                </a:solidFill>
                <a:effectLst/>
                <a:latin typeface="Source Sans Pro" panose="020B0503030403020204" pitchFamily="34" charset="0"/>
              </a:rPr>
              <a:t>Does the clock hand advance after replacing a page?</a:t>
            </a:r>
            <a:endParaRPr lang="en-US" dirty="0"/>
          </a:p>
        </p:txBody>
      </p:sp>
      <p:sp>
        <p:nvSpPr>
          <p:cNvPr id="4" name="Footer Placeholder 3">
            <a:extLst>
              <a:ext uri="{FF2B5EF4-FFF2-40B4-BE49-F238E27FC236}">
                <a16:creationId xmlns:a16="http://schemas.microsoft.com/office/drawing/2014/main" id="{DAD04F8C-0C85-4B5D-AD88-0AD538AFE094}"/>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6CBE2CB6-E4AA-43AC-AC4B-C2E806DCAF8E}"/>
              </a:ext>
            </a:extLst>
          </p:cNvPr>
          <p:cNvSpPr>
            <a:spLocks noGrp="1"/>
          </p:cNvSpPr>
          <p:nvPr>
            <p:ph type="sldNum" idx="12"/>
          </p:nvPr>
        </p:nvSpPr>
        <p:spPr/>
        <p:txBody>
          <a:bodyPr/>
          <a:lstStyle/>
          <a:p>
            <a:fld id="{65E435D9-63B0-4660-8D04-E83F5E2CA2AE}" type="slidenum">
              <a:rPr lang="en-GB" altLang="en-US" smtClean="0"/>
              <a:pPr/>
              <a:t>4</a:t>
            </a:fld>
            <a:endParaRPr lang="en-GB" altLang="en-US"/>
          </a:p>
        </p:txBody>
      </p:sp>
    </p:spTree>
    <p:extLst>
      <p:ext uri="{BB962C8B-B14F-4D97-AF65-F5344CB8AC3E}">
        <p14:creationId xmlns:p14="http://schemas.microsoft.com/office/powerpoint/2010/main" val="34315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78AB-8124-4037-B13A-2E89966F87E6}"/>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7B0DE647-00D8-42D2-84A5-4E19CEA68350}"/>
              </a:ext>
            </a:extLst>
          </p:cNvPr>
          <p:cNvSpPr>
            <a:spLocks noGrp="1"/>
          </p:cNvSpPr>
          <p:nvPr>
            <p:ph idx="1"/>
          </p:nvPr>
        </p:nvSpPr>
        <p:spPr/>
        <p:txBody>
          <a:bodyPr>
            <a:normAutofit lnSpcReduction="10000"/>
          </a:bodyPr>
          <a:lstStyle/>
          <a:p>
            <a:pPr algn="l"/>
            <a:r>
              <a:rPr lang="en-US" b="0" i="0" dirty="0">
                <a:solidFill>
                  <a:srgbClr val="38556A"/>
                </a:solidFill>
                <a:effectLst/>
                <a:latin typeface="Source Sans Pro" panose="020B0503030403020204" pitchFamily="34" charset="0"/>
              </a:rPr>
              <a:t>Working Set</a:t>
            </a:r>
          </a:p>
          <a:p>
            <a:pPr lvl="1"/>
            <a:r>
              <a:rPr lang="en-US" b="0" i="0" dirty="0">
                <a:solidFill>
                  <a:srgbClr val="38556A"/>
                </a:solidFill>
                <a:effectLst/>
                <a:latin typeface="Source Sans Pro" panose="020B0503030403020204" pitchFamily="34" charset="0"/>
              </a:rPr>
              <a:t>How can WS be fast/ how its implemented?</a:t>
            </a:r>
          </a:p>
          <a:p>
            <a:pPr lvl="1"/>
            <a:r>
              <a:rPr lang="en-US" b="0" i="0" dirty="0">
                <a:solidFill>
                  <a:srgbClr val="38556A"/>
                </a:solidFill>
                <a:effectLst/>
                <a:latin typeface="Source Sans Pro" panose="020B0503030403020204" pitchFamily="34" charset="0"/>
              </a:rPr>
              <a:t>How likely is it that we actually know the working set of a process?</a:t>
            </a:r>
          </a:p>
          <a:p>
            <a:pPr lvl="1"/>
            <a:r>
              <a:rPr lang="en-US" b="0" i="0" dirty="0">
                <a:solidFill>
                  <a:srgbClr val="38556A"/>
                </a:solidFill>
                <a:effectLst/>
                <a:latin typeface="Source Sans Pro" panose="020B0503030403020204" pitchFamily="34" charset="0"/>
              </a:rPr>
              <a:t>What determines the time interval for defining the working set</a:t>
            </a:r>
          </a:p>
          <a:p>
            <a:pPr lvl="1"/>
            <a:r>
              <a:rPr lang="en-US" b="0" i="0" dirty="0">
                <a:solidFill>
                  <a:srgbClr val="38556A"/>
                </a:solidFill>
                <a:effectLst/>
                <a:latin typeface="Source Sans Pro" panose="020B0503030403020204" pitchFamily="34" charset="0"/>
              </a:rPr>
              <a:t>We looked at working set page replacement from a perspective outside of processes, but has anyone suggested a coding paradigm where developers try to create programs that have working sets of a set size so that the working set is very predictable?</a:t>
            </a:r>
          </a:p>
          <a:p>
            <a:pPr lvl="1"/>
            <a:r>
              <a:rPr lang="en-US" b="0" i="0" dirty="0">
                <a:solidFill>
                  <a:srgbClr val="38556A"/>
                </a:solidFill>
                <a:effectLst/>
                <a:latin typeface="Source Sans Pro" panose="020B0503030403020204" pitchFamily="34" charset="0"/>
              </a:rPr>
              <a:t>what does the shift register do to be exact</a:t>
            </a:r>
          </a:p>
          <a:p>
            <a:r>
              <a:rPr lang="en-US" b="0" i="0" dirty="0">
                <a:solidFill>
                  <a:srgbClr val="38556A"/>
                </a:solidFill>
                <a:effectLst/>
                <a:latin typeface="Source Sans Pro" panose="020B0503030403020204" pitchFamily="34" charset="0"/>
              </a:rPr>
              <a:t>Aging</a:t>
            </a:r>
          </a:p>
          <a:p>
            <a:pPr lvl="1"/>
            <a:r>
              <a:rPr lang="en-US" b="0" i="0" dirty="0">
                <a:solidFill>
                  <a:srgbClr val="38556A"/>
                </a:solidFill>
                <a:effectLst/>
                <a:latin typeface="Source Sans Pro" panose="020B0503030403020204" pitchFamily="34" charset="0"/>
              </a:rPr>
              <a:t>Could you go over how aging algorithm works again?</a:t>
            </a:r>
          </a:p>
        </p:txBody>
      </p:sp>
      <p:sp>
        <p:nvSpPr>
          <p:cNvPr id="4" name="Footer Placeholder 3">
            <a:extLst>
              <a:ext uri="{FF2B5EF4-FFF2-40B4-BE49-F238E27FC236}">
                <a16:creationId xmlns:a16="http://schemas.microsoft.com/office/drawing/2014/main" id="{EF1BCE49-906F-401A-AE15-959464D11769}"/>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D6290CC-902E-44E3-BEE1-7A20382CA459}"/>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spTree>
    <p:extLst>
      <p:ext uri="{BB962C8B-B14F-4D97-AF65-F5344CB8AC3E}">
        <p14:creationId xmlns:p14="http://schemas.microsoft.com/office/powerpoint/2010/main" val="289669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D5D8-73B6-46FE-9121-07FEE70D566F}"/>
              </a:ext>
            </a:extLst>
          </p:cNvPr>
          <p:cNvSpPr>
            <a:spLocks noGrp="1"/>
          </p:cNvSpPr>
          <p:nvPr>
            <p:ph type="title"/>
          </p:nvPr>
        </p:nvSpPr>
        <p:spPr/>
        <p:txBody>
          <a:bodyPr/>
          <a:lstStyle/>
          <a:p>
            <a:r>
              <a:rPr lang="en-US" dirty="0"/>
              <a:t>Today …</a:t>
            </a:r>
          </a:p>
        </p:txBody>
      </p:sp>
      <p:sp>
        <p:nvSpPr>
          <p:cNvPr id="3" name="Content Placeholder 2">
            <a:extLst>
              <a:ext uri="{FF2B5EF4-FFF2-40B4-BE49-F238E27FC236}">
                <a16:creationId xmlns:a16="http://schemas.microsoft.com/office/drawing/2014/main" id="{9FDE3B14-90B9-4B5A-83C7-6E633E32EA28}"/>
              </a:ext>
            </a:extLst>
          </p:cNvPr>
          <p:cNvSpPr>
            <a:spLocks noGrp="1"/>
          </p:cNvSpPr>
          <p:nvPr>
            <p:ph idx="1"/>
          </p:nvPr>
        </p:nvSpPr>
        <p:spPr/>
        <p:txBody>
          <a:bodyPr/>
          <a:lstStyle/>
          <a:p>
            <a:r>
              <a:rPr lang="en-US" dirty="0"/>
              <a:t>Tracing Page Replacement Algorithms</a:t>
            </a:r>
          </a:p>
        </p:txBody>
      </p:sp>
      <p:sp>
        <p:nvSpPr>
          <p:cNvPr id="4" name="Footer Placeholder 3">
            <a:extLst>
              <a:ext uri="{FF2B5EF4-FFF2-40B4-BE49-F238E27FC236}">
                <a16:creationId xmlns:a16="http://schemas.microsoft.com/office/drawing/2014/main" id="{BFD2877B-39CF-48B9-BFFD-A234E8DEF357}"/>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037B6A28-8DDE-44B3-97DD-E511347E18AA}"/>
              </a:ext>
            </a:extLst>
          </p:cNvPr>
          <p:cNvSpPr>
            <a:spLocks noGrp="1"/>
          </p:cNvSpPr>
          <p:nvPr>
            <p:ph type="sldNum" idx="12"/>
          </p:nvPr>
        </p:nvSpPr>
        <p:spPr/>
        <p:txBody>
          <a:bodyPr/>
          <a:lstStyle/>
          <a:p>
            <a:fld id="{65E435D9-63B0-4660-8D04-E83F5E2CA2AE}" type="slidenum">
              <a:rPr lang="en-GB" altLang="en-US" smtClean="0"/>
              <a:pPr/>
              <a:t>6</a:t>
            </a:fld>
            <a:endParaRPr lang="en-GB" altLang="en-US"/>
          </a:p>
        </p:txBody>
      </p:sp>
    </p:spTree>
    <p:extLst>
      <p:ext uri="{BB962C8B-B14F-4D97-AF65-F5344CB8AC3E}">
        <p14:creationId xmlns:p14="http://schemas.microsoft.com/office/powerpoint/2010/main" val="211686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51327-81A4-45C5-83E8-C56CAD569E9F}"/>
              </a:ext>
            </a:extLst>
          </p:cNvPr>
          <p:cNvSpPr>
            <a:spLocks noGrp="1"/>
          </p:cNvSpPr>
          <p:nvPr>
            <p:ph type="title"/>
          </p:nvPr>
        </p:nvSpPr>
        <p:spPr/>
        <p:txBody>
          <a:bodyPr/>
          <a:lstStyle/>
          <a:p>
            <a:r>
              <a:rPr lang="en-US" dirty="0"/>
              <a:t>Project 3: OPT Simulation</a:t>
            </a:r>
          </a:p>
        </p:txBody>
      </p:sp>
      <p:sp>
        <p:nvSpPr>
          <p:cNvPr id="3" name="Content Placeholder 2">
            <a:extLst>
              <a:ext uri="{FF2B5EF4-FFF2-40B4-BE49-F238E27FC236}">
                <a16:creationId xmlns:a16="http://schemas.microsoft.com/office/drawing/2014/main" id="{3C8D9BBF-FFC3-48C2-9308-215087DC367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650D561-1394-44CD-8B2B-55637F77576E}"/>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5AEEEEFF-FCA8-4FE2-B3D6-028552C347D6}"/>
              </a:ext>
            </a:extLst>
          </p:cNvPr>
          <p:cNvSpPr>
            <a:spLocks noGrp="1"/>
          </p:cNvSpPr>
          <p:nvPr>
            <p:ph type="sldNum" idx="12"/>
          </p:nvPr>
        </p:nvSpPr>
        <p:spPr/>
        <p:txBody>
          <a:bodyPr/>
          <a:lstStyle/>
          <a:p>
            <a:fld id="{65E435D9-63B0-4660-8D04-E83F5E2CA2AE}" type="slidenum">
              <a:rPr lang="en-GB" altLang="en-US" smtClean="0"/>
              <a:pPr/>
              <a:t>7</a:t>
            </a:fld>
            <a:endParaRPr lang="en-GB" altLang="en-US"/>
          </a:p>
        </p:txBody>
      </p:sp>
      <p:pic>
        <p:nvPicPr>
          <p:cNvPr id="7" name="Picture 6">
            <a:extLst>
              <a:ext uri="{FF2B5EF4-FFF2-40B4-BE49-F238E27FC236}">
                <a16:creationId xmlns:a16="http://schemas.microsoft.com/office/drawing/2014/main" id="{E9A1759D-CDA0-4E05-B709-CB39C778A373}"/>
              </a:ext>
            </a:extLst>
          </p:cNvPr>
          <p:cNvPicPr>
            <a:picLocks noChangeAspect="1"/>
          </p:cNvPicPr>
          <p:nvPr/>
        </p:nvPicPr>
        <p:blipFill>
          <a:blip r:embed="rId2"/>
          <a:stretch>
            <a:fillRect/>
          </a:stretch>
        </p:blipFill>
        <p:spPr>
          <a:xfrm>
            <a:off x="665363" y="1010868"/>
            <a:ext cx="8749898" cy="5834432"/>
          </a:xfrm>
          <a:prstGeom prst="rect">
            <a:avLst/>
          </a:prstGeom>
        </p:spPr>
      </p:pic>
    </p:spTree>
    <p:extLst>
      <p:ext uri="{BB962C8B-B14F-4D97-AF65-F5344CB8AC3E}">
        <p14:creationId xmlns:p14="http://schemas.microsoft.com/office/powerpoint/2010/main" val="850950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8785-4FDB-4DE0-A162-68AF601A2BCE}"/>
              </a:ext>
            </a:extLst>
          </p:cNvPr>
          <p:cNvSpPr>
            <a:spLocks noGrp="1"/>
          </p:cNvSpPr>
          <p:nvPr>
            <p:ph type="title"/>
          </p:nvPr>
        </p:nvSpPr>
        <p:spPr/>
        <p:txBody>
          <a:bodyPr/>
          <a:lstStyle/>
          <a:p>
            <a:r>
              <a:rPr lang="en-US" dirty="0"/>
              <a:t>OPT Implementation Example</a:t>
            </a:r>
          </a:p>
        </p:txBody>
      </p:sp>
      <p:sp>
        <p:nvSpPr>
          <p:cNvPr id="3" name="Content Placeholder 2">
            <a:extLst>
              <a:ext uri="{FF2B5EF4-FFF2-40B4-BE49-F238E27FC236}">
                <a16:creationId xmlns:a16="http://schemas.microsoft.com/office/drawing/2014/main" id="{819B4EC3-F0CC-408E-BD8E-FBB358CF695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9884DDB-FAC1-4E4C-9B61-CBE2AF49911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CS/COE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DF868405-757A-4014-81FE-90B64FD35170}"/>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486B6EA4-E285-487A-9994-B199E4D407AD}"/>
              </a:ext>
            </a:extLst>
          </p:cNvPr>
          <p:cNvPicPr>
            <a:picLocks noChangeAspect="1"/>
          </p:cNvPicPr>
          <p:nvPr/>
        </p:nvPicPr>
        <p:blipFill>
          <a:blip r:embed="rId2"/>
          <a:stretch>
            <a:fillRect/>
          </a:stretch>
        </p:blipFill>
        <p:spPr>
          <a:xfrm>
            <a:off x="690465" y="964417"/>
            <a:ext cx="9048037" cy="6033231"/>
          </a:xfrm>
          <a:prstGeom prst="rect">
            <a:avLst/>
          </a:prstGeom>
        </p:spPr>
      </p:pic>
    </p:spTree>
    <p:extLst>
      <p:ext uri="{BB962C8B-B14F-4D97-AF65-F5344CB8AC3E}">
        <p14:creationId xmlns:p14="http://schemas.microsoft.com/office/powerpoint/2010/main" val="36672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5AA1-B0DE-41C5-9EC9-20A9FE935EAC}"/>
              </a:ext>
            </a:extLst>
          </p:cNvPr>
          <p:cNvSpPr>
            <a:spLocks noGrp="1"/>
          </p:cNvSpPr>
          <p:nvPr>
            <p:ph type="title"/>
          </p:nvPr>
        </p:nvSpPr>
        <p:spPr/>
        <p:txBody>
          <a:bodyPr/>
          <a:lstStyle/>
          <a:p>
            <a:r>
              <a:rPr lang="en-US" dirty="0"/>
              <a:t>Project 3: LRU and miscellaneous hints</a:t>
            </a:r>
          </a:p>
        </p:txBody>
      </p:sp>
      <p:sp>
        <p:nvSpPr>
          <p:cNvPr id="3" name="Content Placeholder 2">
            <a:extLst>
              <a:ext uri="{FF2B5EF4-FFF2-40B4-BE49-F238E27FC236}">
                <a16:creationId xmlns:a16="http://schemas.microsoft.com/office/drawing/2014/main" id="{DD0AA517-D4A1-4F38-85ED-CC2DCA96B44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FEC1241F-0131-4DB8-9D33-44BE5675A268}"/>
              </a:ext>
            </a:extLst>
          </p:cNvPr>
          <p:cNvSpPr>
            <a:spLocks noGrp="1"/>
          </p:cNvSpPr>
          <p:nvPr>
            <p:ph type="ftr" idx="11"/>
          </p:nvPr>
        </p:nvSpPr>
        <p:spPr/>
        <p:txBody>
          <a:bodyPr/>
          <a:lstStyle/>
          <a:p>
            <a:pPr>
              <a:defRPr/>
            </a:pPr>
            <a:r>
              <a:rPr lang="en-US">
                <a:latin typeface="+mn-lt"/>
              </a:rPr>
              <a:t>CS/COE 1550 – Operating Systems – Sherif Khattab</a:t>
            </a:r>
            <a:endParaRPr lang="en-GB"/>
          </a:p>
        </p:txBody>
      </p:sp>
      <p:sp>
        <p:nvSpPr>
          <p:cNvPr id="5" name="Slide Number Placeholder 4">
            <a:extLst>
              <a:ext uri="{FF2B5EF4-FFF2-40B4-BE49-F238E27FC236}">
                <a16:creationId xmlns:a16="http://schemas.microsoft.com/office/drawing/2014/main" id="{3EF97407-7654-4D0A-9984-C4011F913570}"/>
              </a:ext>
            </a:extLst>
          </p:cNvPr>
          <p:cNvSpPr>
            <a:spLocks noGrp="1"/>
          </p:cNvSpPr>
          <p:nvPr>
            <p:ph type="sldNum" idx="12"/>
          </p:nvPr>
        </p:nvSpPr>
        <p:spPr/>
        <p:txBody>
          <a:bodyPr/>
          <a:lstStyle/>
          <a:p>
            <a:fld id="{65E435D9-63B0-4660-8D04-E83F5E2CA2AE}" type="slidenum">
              <a:rPr lang="en-GB" altLang="en-US" smtClean="0"/>
              <a:pPr/>
              <a:t>9</a:t>
            </a:fld>
            <a:endParaRPr lang="en-GB" altLang="en-US"/>
          </a:p>
        </p:txBody>
      </p:sp>
      <p:pic>
        <p:nvPicPr>
          <p:cNvPr id="8" name="Picture 7">
            <a:extLst>
              <a:ext uri="{FF2B5EF4-FFF2-40B4-BE49-F238E27FC236}">
                <a16:creationId xmlns:a16="http://schemas.microsoft.com/office/drawing/2014/main" id="{B27AFCE4-2F6F-4A7A-81EC-35EE5D7C2063}"/>
              </a:ext>
            </a:extLst>
          </p:cNvPr>
          <p:cNvPicPr>
            <a:picLocks noChangeAspect="1"/>
          </p:cNvPicPr>
          <p:nvPr/>
        </p:nvPicPr>
        <p:blipFill>
          <a:blip r:embed="rId2"/>
          <a:stretch>
            <a:fillRect/>
          </a:stretch>
        </p:blipFill>
        <p:spPr>
          <a:xfrm>
            <a:off x="1212979" y="797219"/>
            <a:ext cx="5521066" cy="1035058"/>
          </a:xfrm>
          <a:prstGeom prst="rect">
            <a:avLst/>
          </a:prstGeom>
        </p:spPr>
      </p:pic>
      <p:pic>
        <p:nvPicPr>
          <p:cNvPr id="10" name="Picture 9">
            <a:extLst>
              <a:ext uri="{FF2B5EF4-FFF2-40B4-BE49-F238E27FC236}">
                <a16:creationId xmlns:a16="http://schemas.microsoft.com/office/drawing/2014/main" id="{B5DCD673-CE86-48DF-AB0E-F5667DCD0692}"/>
              </a:ext>
            </a:extLst>
          </p:cNvPr>
          <p:cNvPicPr>
            <a:picLocks noChangeAspect="1"/>
          </p:cNvPicPr>
          <p:nvPr/>
        </p:nvPicPr>
        <p:blipFill>
          <a:blip r:embed="rId3"/>
          <a:stretch>
            <a:fillRect/>
          </a:stretch>
        </p:blipFill>
        <p:spPr>
          <a:xfrm>
            <a:off x="1356048" y="1915121"/>
            <a:ext cx="7368527" cy="4913334"/>
          </a:xfrm>
          <a:prstGeom prst="rect">
            <a:avLst/>
          </a:prstGeom>
        </p:spPr>
      </p:pic>
    </p:spTree>
    <p:extLst>
      <p:ext uri="{BB962C8B-B14F-4D97-AF65-F5344CB8AC3E}">
        <p14:creationId xmlns:p14="http://schemas.microsoft.com/office/powerpoint/2010/main" val="1688603216"/>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TotalTime>
  <Words>1856</Words>
  <Application>Microsoft Office PowerPoint</Application>
  <PresentationFormat>Custom</PresentationFormat>
  <Paragraphs>502</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Helvetica</vt:lpstr>
      <vt:lpstr>Source Sans Pro</vt:lpstr>
      <vt:lpstr>Symbol</vt:lpstr>
      <vt:lpstr>Times</vt:lpstr>
      <vt:lpstr>Times New Roman</vt:lpstr>
      <vt:lpstr>Office Theme</vt:lpstr>
      <vt:lpstr>Introduction to Operating Systems CS/COE 1550</vt:lpstr>
      <vt:lpstr>Announcements</vt:lpstr>
      <vt:lpstr>Previous lecture …</vt:lpstr>
      <vt:lpstr>Muddiest Points (1/2)</vt:lpstr>
      <vt:lpstr>Muddiest Points (2/2)</vt:lpstr>
      <vt:lpstr>Today …</vt:lpstr>
      <vt:lpstr>Project 3: OPT Simulation</vt:lpstr>
      <vt:lpstr>OPT Implementation Example</vt:lpstr>
      <vt:lpstr>Project 3: LRU and miscellaneous hints</vt:lpstr>
      <vt:lpstr>Project 3: Writeup hints</vt:lpstr>
      <vt:lpstr>Q18,19 in HW7</vt:lpstr>
      <vt:lpstr>Working set</vt:lpstr>
      <vt:lpstr>How big is the working set?</vt:lpstr>
      <vt:lpstr>Keeping track of the Working Set</vt:lpstr>
      <vt:lpstr>Working set page replacement algorithm</vt:lpstr>
      <vt:lpstr>Page replacement algorithms: summary</vt:lpstr>
      <vt:lpstr>Modeling page replacement algorithms</vt:lpstr>
      <vt:lpstr>How is modeling done?</vt:lpstr>
      <vt:lpstr>FIFO Example 1</vt:lpstr>
      <vt:lpstr>FIFO Example 2</vt:lpstr>
      <vt:lpstr>Working Set Algorithm</vt:lpstr>
      <vt:lpstr>LRU</vt:lpstr>
      <vt:lpstr>NFU</vt:lpstr>
      <vt:lpstr>FIFO with 3 frames</vt:lpstr>
      <vt:lpstr>FIFO with 4 frames</vt:lpstr>
      <vt:lpstr>Belady’s anomaly</vt:lpstr>
      <vt:lpstr>Modeling more replacement algorithms</vt:lpstr>
      <vt:lpstr>Example: LRU</vt:lpstr>
      <vt:lpstr>Stack algorithms</vt:lpstr>
      <vt:lpstr>Predicting page fault rates using distance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1</cp:revision>
  <dcterms:modified xsi:type="dcterms:W3CDTF">2021-11-10T15:38:17Z</dcterms:modified>
</cp:coreProperties>
</file>